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70" r:id="rId4"/>
    <p:sldId id="272" r:id="rId5"/>
    <p:sldId id="273" r:id="rId6"/>
    <p:sldId id="274" r:id="rId7"/>
    <p:sldId id="277" r:id="rId8"/>
    <p:sldId id="275" r:id="rId9"/>
    <p:sldId id="276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61" r:id="rId20"/>
    <p:sldId id="263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F14458"/>
    <a:srgbClr val="171A21"/>
    <a:srgbClr val="278EA5"/>
    <a:srgbClr val="283049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22CD38-8B1B-4CAB-ADEB-7495A2D6D687}" v="325" dt="2024-10-25T21:34:47.9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acomo Paolocci" userId="17a90578-f922-4286-9e45-0c444565229d" providerId="ADAL" clId="{D622CD38-8B1B-4CAB-ADEB-7495A2D6D687}"/>
    <pc:docChg chg="undo custSel addSld delSld modSld sldOrd">
      <pc:chgData name="Giacomo Paolocci" userId="17a90578-f922-4286-9e45-0c444565229d" providerId="ADAL" clId="{D622CD38-8B1B-4CAB-ADEB-7495A2D6D687}" dt="2024-10-25T21:34:51.289" v="7976" actId="20577"/>
      <pc:docMkLst>
        <pc:docMk/>
      </pc:docMkLst>
      <pc:sldChg chg="addSp delSp modSp mod">
        <pc:chgData name="Giacomo Paolocci" userId="17a90578-f922-4286-9e45-0c444565229d" providerId="ADAL" clId="{D622CD38-8B1B-4CAB-ADEB-7495A2D6D687}" dt="2024-09-17T16:32:27.544" v="560" actId="207"/>
        <pc:sldMkLst>
          <pc:docMk/>
          <pc:sldMk cId="2416206851" sldId="257"/>
        </pc:sldMkLst>
        <pc:spChg chg="mod">
          <ac:chgData name="Giacomo Paolocci" userId="17a90578-f922-4286-9e45-0c444565229d" providerId="ADAL" clId="{D622CD38-8B1B-4CAB-ADEB-7495A2D6D687}" dt="2024-09-17T16:30:47.742" v="428" actId="1076"/>
          <ac:spMkLst>
            <pc:docMk/>
            <pc:sldMk cId="2416206851" sldId="257"/>
            <ac:spMk id="2" creationId="{7AE737F9-C537-9C11-8E06-98C643709B63}"/>
          </ac:spMkLst>
        </pc:spChg>
        <pc:spChg chg="mod">
          <ac:chgData name="Giacomo Paolocci" userId="17a90578-f922-4286-9e45-0c444565229d" providerId="ADAL" clId="{D622CD38-8B1B-4CAB-ADEB-7495A2D6D687}" dt="2024-09-17T16:32:27.544" v="560" actId="207"/>
          <ac:spMkLst>
            <pc:docMk/>
            <pc:sldMk cId="2416206851" sldId="257"/>
            <ac:spMk id="7" creationId="{E0E7B77B-D136-E9A6-5924-C940E64E1DB4}"/>
          </ac:spMkLst>
        </pc:spChg>
        <pc:spChg chg="add del">
          <ac:chgData name="Giacomo Paolocci" userId="17a90578-f922-4286-9e45-0c444565229d" providerId="ADAL" clId="{D622CD38-8B1B-4CAB-ADEB-7495A2D6D687}" dt="2024-09-17T15:54:48.453" v="66" actId="478"/>
          <ac:spMkLst>
            <pc:docMk/>
            <pc:sldMk cId="2416206851" sldId="257"/>
            <ac:spMk id="9" creationId="{B67A6ACA-B42A-A981-BC59-E0FFCEC6CCA4}"/>
          </ac:spMkLst>
        </pc:spChg>
        <pc:spChg chg="mod">
          <ac:chgData name="Giacomo Paolocci" userId="17a90578-f922-4286-9e45-0c444565229d" providerId="ADAL" clId="{D622CD38-8B1B-4CAB-ADEB-7495A2D6D687}" dt="2024-09-17T16:05:08.010" v="132" actId="1076"/>
          <ac:spMkLst>
            <pc:docMk/>
            <pc:sldMk cId="2416206851" sldId="257"/>
            <ac:spMk id="10" creationId="{43600554-184D-19E8-37A1-FCF80890AA43}"/>
          </ac:spMkLst>
        </pc:spChg>
        <pc:spChg chg="add del mod">
          <ac:chgData name="Giacomo Paolocci" userId="17a90578-f922-4286-9e45-0c444565229d" providerId="ADAL" clId="{D622CD38-8B1B-4CAB-ADEB-7495A2D6D687}" dt="2024-09-17T15:45:30.184" v="15" actId="478"/>
          <ac:spMkLst>
            <pc:docMk/>
            <pc:sldMk cId="2416206851" sldId="257"/>
            <ac:spMk id="11" creationId="{6EC36E18-A876-E7B8-4A4D-6FB6AAF746FC}"/>
          </ac:spMkLst>
        </pc:spChg>
        <pc:spChg chg="add del">
          <ac:chgData name="Giacomo Paolocci" userId="17a90578-f922-4286-9e45-0c444565229d" providerId="ADAL" clId="{D622CD38-8B1B-4CAB-ADEB-7495A2D6D687}" dt="2024-09-17T15:54:46.107" v="65" actId="478"/>
          <ac:spMkLst>
            <pc:docMk/>
            <pc:sldMk cId="2416206851" sldId="257"/>
            <ac:spMk id="12" creationId="{E0D592B3-5D24-DB92-0A27-18565FEDFB1E}"/>
          </ac:spMkLst>
        </pc:spChg>
        <pc:spChg chg="add del mod">
          <ac:chgData name="Giacomo Paolocci" userId="17a90578-f922-4286-9e45-0c444565229d" providerId="ADAL" clId="{D622CD38-8B1B-4CAB-ADEB-7495A2D6D687}" dt="2024-09-17T15:49:58.019" v="31" actId="11529"/>
          <ac:spMkLst>
            <pc:docMk/>
            <pc:sldMk cId="2416206851" sldId="257"/>
            <ac:spMk id="17" creationId="{0E32613E-5479-8591-47BF-9950C9F41197}"/>
          </ac:spMkLst>
        </pc:spChg>
        <pc:spChg chg="add del">
          <ac:chgData name="Giacomo Paolocci" userId="17a90578-f922-4286-9e45-0c444565229d" providerId="ADAL" clId="{D622CD38-8B1B-4CAB-ADEB-7495A2D6D687}" dt="2024-09-17T15:51:28.970" v="35" actId="478"/>
          <ac:spMkLst>
            <pc:docMk/>
            <pc:sldMk cId="2416206851" sldId="257"/>
            <ac:spMk id="20" creationId="{F7781EE4-1887-B4CE-84E5-CA42779CE7F6}"/>
          </ac:spMkLst>
        </pc:spChg>
        <pc:spChg chg="add del mod">
          <ac:chgData name="Giacomo Paolocci" userId="17a90578-f922-4286-9e45-0c444565229d" providerId="ADAL" clId="{D622CD38-8B1B-4CAB-ADEB-7495A2D6D687}" dt="2024-09-17T15:52:47.277" v="39" actId="11529"/>
          <ac:spMkLst>
            <pc:docMk/>
            <pc:sldMk cId="2416206851" sldId="257"/>
            <ac:spMk id="21" creationId="{9842EC3A-043A-122D-5436-6B5934053073}"/>
          </ac:spMkLst>
        </pc:spChg>
        <pc:picChg chg="del">
          <ac:chgData name="Giacomo Paolocci" userId="17a90578-f922-4286-9e45-0c444565229d" providerId="ADAL" clId="{D622CD38-8B1B-4CAB-ADEB-7495A2D6D687}" dt="2024-09-17T15:27:51.413" v="2" actId="478"/>
          <ac:picMkLst>
            <pc:docMk/>
            <pc:sldMk cId="2416206851" sldId="257"/>
            <ac:picMk id="8" creationId="{5A5078E7-DC4E-4B07-96A3-60589F90EEB6}"/>
          </ac:picMkLst>
        </pc:picChg>
        <pc:picChg chg="add del mod">
          <ac:chgData name="Giacomo Paolocci" userId="17a90578-f922-4286-9e45-0c444565229d" providerId="ADAL" clId="{D622CD38-8B1B-4CAB-ADEB-7495A2D6D687}" dt="2024-09-17T15:54:43.390" v="64" actId="478"/>
          <ac:picMkLst>
            <pc:docMk/>
            <pc:sldMk cId="2416206851" sldId="257"/>
            <ac:picMk id="14" creationId="{2ACC21D0-34AB-9935-CA45-E26734354EC0}"/>
          </ac:picMkLst>
        </pc:picChg>
        <pc:picChg chg="add del mod">
          <ac:chgData name="Giacomo Paolocci" userId="17a90578-f922-4286-9e45-0c444565229d" providerId="ADAL" clId="{D622CD38-8B1B-4CAB-ADEB-7495A2D6D687}" dt="2024-09-17T15:49:17.650" v="21" actId="478"/>
          <ac:picMkLst>
            <pc:docMk/>
            <pc:sldMk cId="2416206851" sldId="257"/>
            <ac:picMk id="16" creationId="{577F4591-625E-4FE7-914D-F1197B08415E}"/>
          </ac:picMkLst>
        </pc:picChg>
        <pc:picChg chg="add del">
          <ac:chgData name="Giacomo Paolocci" userId="17a90578-f922-4286-9e45-0c444565229d" providerId="ADAL" clId="{D622CD38-8B1B-4CAB-ADEB-7495A2D6D687}" dt="2024-09-17T15:49:57.656" v="30" actId="22"/>
          <ac:picMkLst>
            <pc:docMk/>
            <pc:sldMk cId="2416206851" sldId="257"/>
            <ac:picMk id="19" creationId="{B696D42C-05A3-ABEA-1094-1A3578D3CE05}"/>
          </ac:picMkLst>
        </pc:picChg>
        <pc:picChg chg="add del mod">
          <ac:chgData name="Giacomo Paolocci" userId="17a90578-f922-4286-9e45-0c444565229d" providerId="ADAL" clId="{D622CD38-8B1B-4CAB-ADEB-7495A2D6D687}" dt="2024-09-17T15:54:33.834" v="63" actId="478"/>
          <ac:picMkLst>
            <pc:docMk/>
            <pc:sldMk cId="2416206851" sldId="257"/>
            <ac:picMk id="23" creationId="{D653F447-5C59-975E-7E51-73630F0779E7}"/>
          </ac:picMkLst>
        </pc:picChg>
        <pc:picChg chg="add mod">
          <ac:chgData name="Giacomo Paolocci" userId="17a90578-f922-4286-9e45-0c444565229d" providerId="ADAL" clId="{D622CD38-8B1B-4CAB-ADEB-7495A2D6D687}" dt="2024-09-17T15:57:40.374" v="85" actId="1038"/>
          <ac:picMkLst>
            <pc:docMk/>
            <pc:sldMk cId="2416206851" sldId="257"/>
            <ac:picMk id="25" creationId="{75F33691-B081-FC92-CB8E-EE85ADEA5204}"/>
          </ac:picMkLst>
        </pc:picChg>
      </pc:sldChg>
      <pc:sldChg chg="addSp delSp modSp mod">
        <pc:chgData name="Giacomo Paolocci" userId="17a90578-f922-4286-9e45-0c444565229d" providerId="ADAL" clId="{D622CD38-8B1B-4CAB-ADEB-7495A2D6D687}" dt="2024-09-19T17:05:22.943" v="7883" actId="20577"/>
        <pc:sldMkLst>
          <pc:docMk/>
          <pc:sldMk cId="3412563016" sldId="258"/>
        </pc:sldMkLst>
        <pc:spChg chg="del mod">
          <ac:chgData name="Giacomo Paolocci" userId="17a90578-f922-4286-9e45-0c444565229d" providerId="ADAL" clId="{D622CD38-8B1B-4CAB-ADEB-7495A2D6D687}" dt="2024-09-17T16:33:35.746" v="580" actId="478"/>
          <ac:spMkLst>
            <pc:docMk/>
            <pc:sldMk cId="3412563016" sldId="258"/>
            <ac:spMk id="8" creationId="{2FF18306-C653-71BE-3067-BFE80CB6F735}"/>
          </ac:spMkLst>
        </pc:spChg>
        <pc:spChg chg="mod">
          <ac:chgData name="Giacomo Paolocci" userId="17a90578-f922-4286-9e45-0c444565229d" providerId="ADAL" clId="{D622CD38-8B1B-4CAB-ADEB-7495A2D6D687}" dt="2024-09-17T16:36:00.201" v="620" actId="20577"/>
          <ac:spMkLst>
            <pc:docMk/>
            <pc:sldMk cId="3412563016" sldId="258"/>
            <ac:spMk id="10" creationId="{43600554-184D-19E8-37A1-FCF80890AA43}"/>
          </ac:spMkLst>
        </pc:spChg>
        <pc:spChg chg="add mod">
          <ac:chgData name="Giacomo Paolocci" userId="17a90578-f922-4286-9e45-0c444565229d" providerId="ADAL" clId="{D622CD38-8B1B-4CAB-ADEB-7495A2D6D687}" dt="2024-09-17T16:34:38.339" v="595" actId="1076"/>
          <ac:spMkLst>
            <pc:docMk/>
            <pc:sldMk cId="3412563016" sldId="258"/>
            <ac:spMk id="11" creationId="{7DBD81BC-5F84-8DDE-6F42-5296CCFDB680}"/>
          </ac:spMkLst>
        </pc:spChg>
        <pc:spChg chg="add mod">
          <ac:chgData name="Giacomo Paolocci" userId="17a90578-f922-4286-9e45-0c444565229d" providerId="ADAL" clId="{D622CD38-8B1B-4CAB-ADEB-7495A2D6D687}" dt="2024-09-17T16:34:53.183" v="598" actId="1076"/>
          <ac:spMkLst>
            <pc:docMk/>
            <pc:sldMk cId="3412563016" sldId="258"/>
            <ac:spMk id="12" creationId="{07E73766-48F5-EF5C-E66F-CF905313BA97}"/>
          </ac:spMkLst>
        </pc:spChg>
        <pc:spChg chg="add mod">
          <ac:chgData name="Giacomo Paolocci" userId="17a90578-f922-4286-9e45-0c444565229d" providerId="ADAL" clId="{D622CD38-8B1B-4CAB-ADEB-7495A2D6D687}" dt="2024-09-17T16:34:58.127" v="600" actId="1076"/>
          <ac:spMkLst>
            <pc:docMk/>
            <pc:sldMk cId="3412563016" sldId="258"/>
            <ac:spMk id="13" creationId="{31B1AB33-F4C2-2764-4CC5-2A9940AD6F9C}"/>
          </ac:spMkLst>
        </pc:spChg>
        <pc:spChg chg="del">
          <ac:chgData name="Giacomo Paolocci" userId="17a90578-f922-4286-9e45-0c444565229d" providerId="ADAL" clId="{D622CD38-8B1B-4CAB-ADEB-7495A2D6D687}" dt="2024-09-17T16:33:40.513" v="583" actId="478"/>
          <ac:spMkLst>
            <pc:docMk/>
            <pc:sldMk cId="3412563016" sldId="258"/>
            <ac:spMk id="14" creationId="{2BE7BA32-FB22-C422-6A5D-FA7C9604D43D}"/>
          </ac:spMkLst>
        </pc:spChg>
        <pc:spChg chg="del">
          <ac:chgData name="Giacomo Paolocci" userId="17a90578-f922-4286-9e45-0c444565229d" providerId="ADAL" clId="{D622CD38-8B1B-4CAB-ADEB-7495A2D6D687}" dt="2024-09-17T16:35:50.448" v="612" actId="478"/>
          <ac:spMkLst>
            <pc:docMk/>
            <pc:sldMk cId="3412563016" sldId="258"/>
            <ac:spMk id="15" creationId="{7E426981-7126-0236-3B0A-8D6692E4479E}"/>
          </ac:spMkLst>
        </pc:spChg>
        <pc:spChg chg="add mod">
          <ac:chgData name="Giacomo Paolocci" userId="17a90578-f922-4286-9e45-0c444565229d" providerId="ADAL" clId="{D622CD38-8B1B-4CAB-ADEB-7495A2D6D687}" dt="2024-09-17T16:35:07.596" v="603" actId="1076"/>
          <ac:spMkLst>
            <pc:docMk/>
            <pc:sldMk cId="3412563016" sldId="258"/>
            <ac:spMk id="16" creationId="{E0209CD1-1445-6775-D13A-50FC6E621E19}"/>
          </ac:spMkLst>
        </pc:spChg>
        <pc:spChg chg="add mod">
          <ac:chgData name="Giacomo Paolocci" userId="17a90578-f922-4286-9e45-0c444565229d" providerId="ADAL" clId="{D622CD38-8B1B-4CAB-ADEB-7495A2D6D687}" dt="2024-09-17T16:35:23.261" v="607" actId="1076"/>
          <ac:spMkLst>
            <pc:docMk/>
            <pc:sldMk cId="3412563016" sldId="258"/>
            <ac:spMk id="17" creationId="{F26A1316-5D32-0DFE-49F7-3DA0A92F9E3A}"/>
          </ac:spMkLst>
        </pc:spChg>
        <pc:spChg chg="del">
          <ac:chgData name="Giacomo Paolocci" userId="17a90578-f922-4286-9e45-0c444565229d" providerId="ADAL" clId="{D622CD38-8B1B-4CAB-ADEB-7495A2D6D687}" dt="2024-09-17T16:33:38.842" v="582" actId="478"/>
          <ac:spMkLst>
            <pc:docMk/>
            <pc:sldMk cId="3412563016" sldId="258"/>
            <ac:spMk id="18" creationId="{9171E829-EA10-4D4E-552F-195E05ADE765}"/>
          </ac:spMkLst>
        </pc:spChg>
        <pc:spChg chg="del">
          <ac:chgData name="Giacomo Paolocci" userId="17a90578-f922-4286-9e45-0c444565229d" providerId="ADAL" clId="{D622CD38-8B1B-4CAB-ADEB-7495A2D6D687}" dt="2024-09-17T16:33:37.529" v="581" actId="478"/>
          <ac:spMkLst>
            <pc:docMk/>
            <pc:sldMk cId="3412563016" sldId="258"/>
            <ac:spMk id="19" creationId="{C036C3A2-2216-D6A8-973E-5D1B85F08E51}"/>
          </ac:spMkLst>
        </pc:spChg>
        <pc:spChg chg="mod">
          <ac:chgData name="Giacomo Paolocci" userId="17a90578-f922-4286-9e45-0c444565229d" providerId="ADAL" clId="{D622CD38-8B1B-4CAB-ADEB-7495A2D6D687}" dt="2024-09-17T16:33:55.626" v="588" actId="14100"/>
          <ac:spMkLst>
            <pc:docMk/>
            <pc:sldMk cId="3412563016" sldId="258"/>
            <ac:spMk id="20" creationId="{349558DC-5B71-A98C-7D2D-8A897BC1EEF2}"/>
          </ac:spMkLst>
        </pc:spChg>
        <pc:spChg chg="add mod">
          <ac:chgData name="Giacomo Paolocci" userId="17a90578-f922-4286-9e45-0c444565229d" providerId="ADAL" clId="{D622CD38-8B1B-4CAB-ADEB-7495A2D6D687}" dt="2024-09-17T16:35:29.072" v="609" actId="1076"/>
          <ac:spMkLst>
            <pc:docMk/>
            <pc:sldMk cId="3412563016" sldId="258"/>
            <ac:spMk id="21" creationId="{49D16F29-B34D-35DD-0490-E022C330AD4D}"/>
          </ac:spMkLst>
        </pc:spChg>
        <pc:spChg chg="add mod">
          <ac:chgData name="Giacomo Paolocci" userId="17a90578-f922-4286-9e45-0c444565229d" providerId="ADAL" clId="{D622CD38-8B1B-4CAB-ADEB-7495A2D6D687}" dt="2024-09-17T16:35:37.689" v="611" actId="1076"/>
          <ac:spMkLst>
            <pc:docMk/>
            <pc:sldMk cId="3412563016" sldId="258"/>
            <ac:spMk id="22" creationId="{89F1BCEE-EEDF-B61E-15BD-DE9506658A4B}"/>
          </ac:spMkLst>
        </pc:spChg>
        <pc:spChg chg="add mod">
          <ac:chgData name="Giacomo Paolocci" userId="17a90578-f922-4286-9e45-0c444565229d" providerId="ADAL" clId="{D622CD38-8B1B-4CAB-ADEB-7495A2D6D687}" dt="2024-09-19T17:05:22.943" v="7883" actId="20577"/>
          <ac:spMkLst>
            <pc:docMk/>
            <pc:sldMk cId="3412563016" sldId="258"/>
            <ac:spMk id="23" creationId="{D3C90488-B431-ED23-CA8F-7547CF34C1AF}"/>
          </ac:spMkLst>
        </pc:spChg>
        <pc:spChg chg="add mod">
          <ac:chgData name="Giacomo Paolocci" userId="17a90578-f922-4286-9e45-0c444565229d" providerId="ADAL" clId="{D622CD38-8B1B-4CAB-ADEB-7495A2D6D687}" dt="2024-09-17T17:01:07.872" v="1056" actId="207"/>
          <ac:spMkLst>
            <pc:docMk/>
            <pc:sldMk cId="3412563016" sldId="258"/>
            <ac:spMk id="24" creationId="{CA158ED9-2B18-0ABF-4049-88AEE8BEDEB3}"/>
          </ac:spMkLst>
        </pc:spChg>
        <pc:picChg chg="add mod">
          <ac:chgData name="Giacomo Paolocci" userId="17a90578-f922-4286-9e45-0c444565229d" providerId="ADAL" clId="{D622CD38-8B1B-4CAB-ADEB-7495A2D6D687}" dt="2024-09-17T16:33:46.498" v="586" actId="1076"/>
          <ac:picMkLst>
            <pc:docMk/>
            <pc:sldMk cId="3412563016" sldId="258"/>
            <ac:picMk id="9" creationId="{59EFA8C5-8E38-0A99-2A42-260EE1A7B3FD}"/>
          </ac:picMkLst>
        </pc:picChg>
      </pc:sldChg>
      <pc:sldChg chg="modSp del mod">
        <pc:chgData name="Giacomo Paolocci" userId="17a90578-f922-4286-9e45-0c444565229d" providerId="ADAL" clId="{D622CD38-8B1B-4CAB-ADEB-7495A2D6D687}" dt="2024-09-17T17:01:31.573" v="1060" actId="47"/>
        <pc:sldMkLst>
          <pc:docMk/>
          <pc:sldMk cId="507869406" sldId="259"/>
        </pc:sldMkLst>
        <pc:spChg chg="mod">
          <ac:chgData name="Giacomo Paolocci" userId="17a90578-f922-4286-9e45-0c444565229d" providerId="ADAL" clId="{D622CD38-8B1B-4CAB-ADEB-7495A2D6D687}" dt="2024-09-17T16:36:15.031" v="633" actId="20577"/>
          <ac:spMkLst>
            <pc:docMk/>
            <pc:sldMk cId="507869406" sldId="259"/>
            <ac:spMk id="10" creationId="{43600554-184D-19E8-37A1-FCF80890AA43}"/>
          </ac:spMkLst>
        </pc:spChg>
      </pc:sldChg>
      <pc:sldChg chg="modSp del mod">
        <pc:chgData name="Giacomo Paolocci" userId="17a90578-f922-4286-9e45-0c444565229d" providerId="ADAL" clId="{D622CD38-8B1B-4CAB-ADEB-7495A2D6D687}" dt="2024-09-17T17:14:16.758" v="1385" actId="47"/>
        <pc:sldMkLst>
          <pc:docMk/>
          <pc:sldMk cId="1763393356" sldId="260"/>
        </pc:sldMkLst>
        <pc:spChg chg="mod">
          <ac:chgData name="Giacomo Paolocci" userId="17a90578-f922-4286-9e45-0c444565229d" providerId="ADAL" clId="{D622CD38-8B1B-4CAB-ADEB-7495A2D6D687}" dt="2024-09-17T16:36:58.910" v="661" actId="1076"/>
          <ac:spMkLst>
            <pc:docMk/>
            <pc:sldMk cId="1763393356" sldId="260"/>
            <ac:spMk id="10" creationId="{43600554-184D-19E8-37A1-FCF80890AA43}"/>
          </ac:spMkLst>
        </pc:spChg>
      </pc:sldChg>
      <pc:sldChg chg="addSp delSp modSp del mod">
        <pc:chgData name="Giacomo Paolocci" userId="17a90578-f922-4286-9e45-0c444565229d" providerId="ADAL" clId="{D622CD38-8B1B-4CAB-ADEB-7495A2D6D687}" dt="2024-09-17T17:49:48.565" v="2375" actId="47"/>
        <pc:sldMkLst>
          <pc:docMk/>
          <pc:sldMk cId="664585956" sldId="264"/>
        </pc:sldMkLst>
        <pc:spChg chg="add mod">
          <ac:chgData name="Giacomo Paolocci" userId="17a90578-f922-4286-9e45-0c444565229d" providerId="ADAL" clId="{D622CD38-8B1B-4CAB-ADEB-7495A2D6D687}" dt="2024-09-17T16:37:12.104" v="662"/>
          <ac:spMkLst>
            <pc:docMk/>
            <pc:sldMk cId="664585956" sldId="264"/>
            <ac:spMk id="8" creationId="{9B671FF2-FBC8-E486-7EE0-52D4BE18161C}"/>
          </ac:spMkLst>
        </pc:spChg>
        <pc:spChg chg="del">
          <ac:chgData name="Giacomo Paolocci" userId="17a90578-f922-4286-9e45-0c444565229d" providerId="ADAL" clId="{D622CD38-8B1B-4CAB-ADEB-7495A2D6D687}" dt="2024-09-17T16:37:16.722" v="663" actId="478"/>
          <ac:spMkLst>
            <pc:docMk/>
            <pc:sldMk cId="664585956" sldId="264"/>
            <ac:spMk id="10" creationId="{43600554-184D-19E8-37A1-FCF80890AA43}"/>
          </ac:spMkLst>
        </pc:spChg>
        <pc:spChg chg="add mod">
          <ac:chgData name="Giacomo Paolocci" userId="17a90578-f922-4286-9e45-0c444565229d" providerId="ADAL" clId="{D622CD38-8B1B-4CAB-ADEB-7495A2D6D687}" dt="2024-09-17T16:37:21.858" v="670" actId="20577"/>
          <ac:spMkLst>
            <pc:docMk/>
            <pc:sldMk cId="664585956" sldId="264"/>
            <ac:spMk id="14" creationId="{CDBC1AE8-5C09-4425-6A75-7292F61CD258}"/>
          </ac:spMkLst>
        </pc:spChg>
      </pc:sldChg>
      <pc:sldChg chg="delSp modSp del mod">
        <pc:chgData name="Giacomo Paolocci" userId="17a90578-f922-4286-9e45-0c444565229d" providerId="ADAL" clId="{D622CD38-8B1B-4CAB-ADEB-7495A2D6D687}" dt="2024-09-18T15:21:35.087" v="2821" actId="47"/>
        <pc:sldMkLst>
          <pc:docMk/>
          <pc:sldMk cId="123768028" sldId="265"/>
        </pc:sldMkLst>
        <pc:spChg chg="del">
          <ac:chgData name="Giacomo Paolocci" userId="17a90578-f922-4286-9e45-0c444565229d" providerId="ADAL" clId="{D622CD38-8B1B-4CAB-ADEB-7495A2D6D687}" dt="2024-09-18T15:21:13.772" v="2811" actId="478"/>
          <ac:spMkLst>
            <pc:docMk/>
            <pc:sldMk cId="123768028" sldId="265"/>
            <ac:spMk id="9" creationId="{42B5EC8D-8E70-D0D4-68B1-DB258AD1A6E4}"/>
          </ac:spMkLst>
        </pc:spChg>
        <pc:spChg chg="mod">
          <ac:chgData name="Giacomo Paolocci" userId="17a90578-f922-4286-9e45-0c444565229d" providerId="ADAL" clId="{D622CD38-8B1B-4CAB-ADEB-7495A2D6D687}" dt="2024-09-17T16:38:11.627" v="678" actId="20577"/>
          <ac:spMkLst>
            <pc:docMk/>
            <pc:sldMk cId="123768028" sldId="265"/>
            <ac:spMk id="10" creationId="{43600554-184D-19E8-37A1-FCF80890AA43}"/>
          </ac:spMkLst>
        </pc:spChg>
        <pc:spChg chg="mod">
          <ac:chgData name="Giacomo Paolocci" userId="17a90578-f922-4286-9e45-0c444565229d" providerId="ADAL" clId="{D622CD38-8B1B-4CAB-ADEB-7495A2D6D687}" dt="2024-09-18T15:21:18.435" v="2817" actId="6549"/>
          <ac:spMkLst>
            <pc:docMk/>
            <pc:sldMk cId="123768028" sldId="265"/>
            <ac:spMk id="17" creationId="{7B7B97F4-7B19-CF9C-B08A-A854AAC74950}"/>
          </ac:spMkLst>
        </pc:spChg>
        <pc:spChg chg="del">
          <ac:chgData name="Giacomo Paolocci" userId="17a90578-f922-4286-9e45-0c444565229d" providerId="ADAL" clId="{D622CD38-8B1B-4CAB-ADEB-7495A2D6D687}" dt="2024-09-18T15:21:17.056" v="2814" actId="478"/>
          <ac:spMkLst>
            <pc:docMk/>
            <pc:sldMk cId="123768028" sldId="265"/>
            <ac:spMk id="20" creationId="{29558126-01A9-2A4C-2C49-71C777F20267}"/>
          </ac:spMkLst>
        </pc:spChg>
        <pc:spChg chg="mod">
          <ac:chgData name="Giacomo Paolocci" userId="17a90578-f922-4286-9e45-0c444565229d" providerId="ADAL" clId="{D622CD38-8B1B-4CAB-ADEB-7495A2D6D687}" dt="2024-09-18T15:21:17.873" v="2816" actId="6549"/>
          <ac:spMkLst>
            <pc:docMk/>
            <pc:sldMk cId="123768028" sldId="265"/>
            <ac:spMk id="21" creationId="{FE03FD11-5FB9-A6E6-09BC-53065821C9B6}"/>
          </ac:spMkLst>
        </pc:spChg>
        <pc:spChg chg="del">
          <ac:chgData name="Giacomo Paolocci" userId="17a90578-f922-4286-9e45-0c444565229d" providerId="ADAL" clId="{D622CD38-8B1B-4CAB-ADEB-7495A2D6D687}" dt="2024-09-18T15:21:16.385" v="2813" actId="478"/>
          <ac:spMkLst>
            <pc:docMk/>
            <pc:sldMk cId="123768028" sldId="265"/>
            <ac:spMk id="34" creationId="{210090EF-8640-6367-4F41-A648EDD542D1}"/>
          </ac:spMkLst>
        </pc:spChg>
        <pc:spChg chg="del">
          <ac:chgData name="Giacomo Paolocci" userId="17a90578-f922-4286-9e45-0c444565229d" providerId="ADAL" clId="{D622CD38-8B1B-4CAB-ADEB-7495A2D6D687}" dt="2024-09-18T15:21:15.949" v="2812" actId="478"/>
          <ac:spMkLst>
            <pc:docMk/>
            <pc:sldMk cId="123768028" sldId="265"/>
            <ac:spMk id="37" creationId="{91170B63-232E-F183-8E88-35D702668858}"/>
          </ac:spMkLst>
        </pc:spChg>
        <pc:picChg chg="del">
          <ac:chgData name="Giacomo Paolocci" userId="17a90578-f922-4286-9e45-0c444565229d" providerId="ADAL" clId="{D622CD38-8B1B-4CAB-ADEB-7495A2D6D687}" dt="2024-09-18T15:21:17.516" v="2815" actId="478"/>
          <ac:picMkLst>
            <pc:docMk/>
            <pc:sldMk cId="123768028" sldId="265"/>
            <ac:picMk id="16" creationId="{3518EDAD-35FD-D9B8-DDC8-8D3D32ED49B1}"/>
          </ac:picMkLst>
        </pc:picChg>
      </pc:sldChg>
      <pc:sldChg chg="addSp delSp modSp del mod">
        <pc:chgData name="Giacomo Paolocci" userId="17a90578-f922-4286-9e45-0c444565229d" providerId="ADAL" clId="{D622CD38-8B1B-4CAB-ADEB-7495A2D6D687}" dt="2024-09-18T15:30:43.546" v="3048" actId="47"/>
        <pc:sldMkLst>
          <pc:docMk/>
          <pc:sldMk cId="3267736129" sldId="266"/>
        </pc:sldMkLst>
        <pc:spChg chg="del mod">
          <ac:chgData name="Giacomo Paolocci" userId="17a90578-f922-4286-9e45-0c444565229d" providerId="ADAL" clId="{D622CD38-8B1B-4CAB-ADEB-7495A2D6D687}" dt="2024-09-17T16:38:25.873" v="700" actId="478"/>
          <ac:spMkLst>
            <pc:docMk/>
            <pc:sldMk cId="3267736129" sldId="266"/>
            <ac:spMk id="10" creationId="{43600554-184D-19E8-37A1-FCF80890AA43}"/>
          </ac:spMkLst>
        </pc:spChg>
        <pc:spChg chg="add mod">
          <ac:chgData name="Giacomo Paolocci" userId="17a90578-f922-4286-9e45-0c444565229d" providerId="ADAL" clId="{D622CD38-8B1B-4CAB-ADEB-7495A2D6D687}" dt="2024-09-17T16:38:31.153" v="708" actId="20577"/>
          <ac:spMkLst>
            <pc:docMk/>
            <pc:sldMk cId="3267736129" sldId="266"/>
            <ac:spMk id="12" creationId="{83EEBA3F-B4C6-2772-7ECA-1E24D18A4EB8}"/>
          </ac:spMkLst>
        </pc:spChg>
      </pc:sldChg>
      <pc:sldChg chg="modSp del mod">
        <pc:chgData name="Giacomo Paolocci" userId="17a90578-f922-4286-9e45-0c444565229d" providerId="ADAL" clId="{D622CD38-8B1B-4CAB-ADEB-7495A2D6D687}" dt="2024-09-18T17:10:39.513" v="4815" actId="47"/>
        <pc:sldMkLst>
          <pc:docMk/>
          <pc:sldMk cId="3463784462" sldId="267"/>
        </pc:sldMkLst>
        <pc:spChg chg="mod">
          <ac:chgData name="Giacomo Paolocci" userId="17a90578-f922-4286-9e45-0c444565229d" providerId="ADAL" clId="{D622CD38-8B1B-4CAB-ADEB-7495A2D6D687}" dt="2024-09-17T16:38:47.170" v="725" actId="20577"/>
          <ac:spMkLst>
            <pc:docMk/>
            <pc:sldMk cId="3463784462" sldId="267"/>
            <ac:spMk id="10" creationId="{43600554-184D-19E8-37A1-FCF80890AA43}"/>
          </ac:spMkLst>
        </pc:spChg>
      </pc:sldChg>
      <pc:sldChg chg="addSp delSp modSp del mod">
        <pc:chgData name="Giacomo Paolocci" userId="17a90578-f922-4286-9e45-0c444565229d" providerId="ADAL" clId="{D622CD38-8B1B-4CAB-ADEB-7495A2D6D687}" dt="2024-09-19T17:01:58.271" v="7876" actId="47"/>
        <pc:sldMkLst>
          <pc:docMk/>
          <pc:sldMk cId="901724187" sldId="268"/>
        </pc:sldMkLst>
        <pc:spChg chg="mod">
          <ac:chgData name="Giacomo Paolocci" userId="17a90578-f922-4286-9e45-0c444565229d" providerId="ADAL" clId="{D622CD38-8B1B-4CAB-ADEB-7495A2D6D687}" dt="2024-09-17T16:39:13.874" v="780" actId="20577"/>
          <ac:spMkLst>
            <pc:docMk/>
            <pc:sldMk cId="901724187" sldId="268"/>
            <ac:spMk id="10" creationId="{43600554-184D-19E8-37A1-FCF80890AA43}"/>
          </ac:spMkLst>
        </pc:spChg>
        <pc:spChg chg="add mod">
          <ac:chgData name="Giacomo Paolocci" userId="17a90578-f922-4286-9e45-0c444565229d" providerId="ADAL" clId="{D622CD38-8B1B-4CAB-ADEB-7495A2D6D687}" dt="2024-09-19T15:41:13.557" v="5526" actId="1076"/>
          <ac:spMkLst>
            <pc:docMk/>
            <pc:sldMk cId="901724187" sldId="268"/>
            <ac:spMk id="24" creationId="{03D053F4-8986-254D-A228-3F8E353C2DE9}"/>
          </ac:spMkLst>
        </pc:spChg>
        <pc:graphicFrameChg chg="add del">
          <ac:chgData name="Giacomo Paolocci" userId="17a90578-f922-4286-9e45-0c444565229d" providerId="ADAL" clId="{D622CD38-8B1B-4CAB-ADEB-7495A2D6D687}" dt="2024-09-19T15:41:30.302" v="5529" actId="21"/>
          <ac:graphicFrameMkLst>
            <pc:docMk/>
            <pc:sldMk cId="901724187" sldId="268"/>
            <ac:graphicFrameMk id="13" creationId="{AC7E6B62-8431-7ECE-9787-FDA767910151}"/>
          </ac:graphicFrameMkLst>
        </pc:graphicFrameChg>
      </pc:sldChg>
      <pc:sldChg chg="del">
        <pc:chgData name="Giacomo Paolocci" userId="17a90578-f922-4286-9e45-0c444565229d" providerId="ADAL" clId="{D622CD38-8B1B-4CAB-ADEB-7495A2D6D687}" dt="2024-09-18T17:09:51.988" v="4809" actId="47"/>
        <pc:sldMkLst>
          <pc:docMk/>
          <pc:sldMk cId="2172729372" sldId="269"/>
        </pc:sldMkLst>
      </pc:sldChg>
      <pc:sldChg chg="addSp delSp modSp add mod">
        <pc:chgData name="Giacomo Paolocci" userId="17a90578-f922-4286-9e45-0c444565229d" providerId="ADAL" clId="{D622CD38-8B1B-4CAB-ADEB-7495A2D6D687}" dt="2024-09-17T17:12:58.452" v="1381" actId="14100"/>
        <pc:sldMkLst>
          <pc:docMk/>
          <pc:sldMk cId="2481094400" sldId="270"/>
        </pc:sldMkLst>
        <pc:spChg chg="add mod">
          <ac:chgData name="Giacomo Paolocci" userId="17a90578-f922-4286-9e45-0c444565229d" providerId="ADAL" clId="{D622CD38-8B1B-4CAB-ADEB-7495A2D6D687}" dt="2024-09-17T17:01:28.054" v="1059"/>
          <ac:spMkLst>
            <pc:docMk/>
            <pc:sldMk cId="2481094400" sldId="270"/>
            <ac:spMk id="8" creationId="{2A1CB6B6-725E-9F57-4EBD-4848DBC00F30}"/>
          </ac:spMkLst>
        </pc:spChg>
        <pc:spChg chg="del">
          <ac:chgData name="Giacomo Paolocci" userId="17a90578-f922-4286-9e45-0c444565229d" providerId="ADAL" clId="{D622CD38-8B1B-4CAB-ADEB-7495A2D6D687}" dt="2024-09-17T17:01:27.608" v="1058" actId="478"/>
          <ac:spMkLst>
            <pc:docMk/>
            <pc:sldMk cId="2481094400" sldId="270"/>
            <ac:spMk id="10" creationId="{43600554-184D-19E8-37A1-FCF80890AA43}"/>
          </ac:spMkLst>
        </pc:spChg>
        <pc:spChg chg="mod">
          <ac:chgData name="Giacomo Paolocci" userId="17a90578-f922-4286-9e45-0c444565229d" providerId="ADAL" clId="{D622CD38-8B1B-4CAB-ADEB-7495A2D6D687}" dt="2024-09-17T17:02:57.044" v="1250" actId="207"/>
          <ac:spMkLst>
            <pc:docMk/>
            <pc:sldMk cId="2481094400" sldId="270"/>
            <ac:spMk id="23" creationId="{D3C90488-B431-ED23-CA8F-7547CF34C1AF}"/>
          </ac:spMkLst>
        </pc:spChg>
        <pc:spChg chg="mod">
          <ac:chgData name="Giacomo Paolocci" userId="17a90578-f922-4286-9e45-0c444565229d" providerId="ADAL" clId="{D622CD38-8B1B-4CAB-ADEB-7495A2D6D687}" dt="2024-09-17T17:10:04.843" v="1349" actId="1076"/>
          <ac:spMkLst>
            <pc:docMk/>
            <pc:sldMk cId="2481094400" sldId="270"/>
            <ac:spMk id="24" creationId="{CA158ED9-2B18-0ABF-4049-88AEE8BEDEB3}"/>
          </ac:spMkLst>
        </pc:spChg>
        <pc:cxnChg chg="add mod">
          <ac:chgData name="Giacomo Paolocci" userId="17a90578-f922-4286-9e45-0c444565229d" providerId="ADAL" clId="{D622CD38-8B1B-4CAB-ADEB-7495A2D6D687}" dt="2024-09-17T17:11:05.857" v="1357" actId="14100"/>
          <ac:cxnSpMkLst>
            <pc:docMk/>
            <pc:sldMk cId="2481094400" sldId="270"/>
            <ac:cxnSpMk id="15" creationId="{642627C3-6738-E51D-95F7-A41B04E61A62}"/>
          </ac:cxnSpMkLst>
        </pc:cxnChg>
        <pc:cxnChg chg="add mod">
          <ac:chgData name="Giacomo Paolocci" userId="17a90578-f922-4286-9e45-0c444565229d" providerId="ADAL" clId="{D622CD38-8B1B-4CAB-ADEB-7495A2D6D687}" dt="2024-09-17T17:11:28.116" v="1362" actId="14100"/>
          <ac:cxnSpMkLst>
            <pc:docMk/>
            <pc:sldMk cId="2481094400" sldId="270"/>
            <ac:cxnSpMk id="28" creationId="{A1CB5CC9-D120-2371-B1B5-74EFA527311A}"/>
          </ac:cxnSpMkLst>
        </pc:cxnChg>
        <pc:cxnChg chg="add mod">
          <ac:chgData name="Giacomo Paolocci" userId="17a90578-f922-4286-9e45-0c444565229d" providerId="ADAL" clId="{D622CD38-8B1B-4CAB-ADEB-7495A2D6D687}" dt="2024-09-17T17:11:38.471" v="1365" actId="14100"/>
          <ac:cxnSpMkLst>
            <pc:docMk/>
            <pc:sldMk cId="2481094400" sldId="270"/>
            <ac:cxnSpMk id="32" creationId="{0136EFFC-D06E-A24C-116A-AC5B98AA6910}"/>
          </ac:cxnSpMkLst>
        </pc:cxnChg>
        <pc:cxnChg chg="add mod">
          <ac:chgData name="Giacomo Paolocci" userId="17a90578-f922-4286-9e45-0c444565229d" providerId="ADAL" clId="{D622CD38-8B1B-4CAB-ADEB-7495A2D6D687}" dt="2024-09-17T17:11:54.819" v="1368" actId="14100"/>
          <ac:cxnSpMkLst>
            <pc:docMk/>
            <pc:sldMk cId="2481094400" sldId="270"/>
            <ac:cxnSpMk id="35" creationId="{C0ACECB1-4EEA-8A7C-5851-C183319F8502}"/>
          </ac:cxnSpMkLst>
        </pc:cxnChg>
        <pc:cxnChg chg="add mod">
          <ac:chgData name="Giacomo Paolocci" userId="17a90578-f922-4286-9e45-0c444565229d" providerId="ADAL" clId="{D622CD38-8B1B-4CAB-ADEB-7495A2D6D687}" dt="2024-09-17T17:12:12.182" v="1372" actId="14100"/>
          <ac:cxnSpMkLst>
            <pc:docMk/>
            <pc:sldMk cId="2481094400" sldId="270"/>
            <ac:cxnSpMk id="38" creationId="{EC268AD6-2424-6090-8EDF-9AFB4E087F12}"/>
          </ac:cxnSpMkLst>
        </pc:cxnChg>
        <pc:cxnChg chg="add mod">
          <ac:chgData name="Giacomo Paolocci" userId="17a90578-f922-4286-9e45-0c444565229d" providerId="ADAL" clId="{D622CD38-8B1B-4CAB-ADEB-7495A2D6D687}" dt="2024-09-17T17:12:23.017" v="1375" actId="14100"/>
          <ac:cxnSpMkLst>
            <pc:docMk/>
            <pc:sldMk cId="2481094400" sldId="270"/>
            <ac:cxnSpMk id="42" creationId="{37DAE196-2E4F-37B4-80A4-066922B737AE}"/>
          </ac:cxnSpMkLst>
        </pc:cxnChg>
        <pc:cxnChg chg="add mod">
          <ac:chgData name="Giacomo Paolocci" userId="17a90578-f922-4286-9e45-0c444565229d" providerId="ADAL" clId="{D622CD38-8B1B-4CAB-ADEB-7495A2D6D687}" dt="2024-09-17T17:12:36.658" v="1378" actId="14100"/>
          <ac:cxnSpMkLst>
            <pc:docMk/>
            <pc:sldMk cId="2481094400" sldId="270"/>
            <ac:cxnSpMk id="45" creationId="{A844E18D-B547-9869-821E-A8F79E78ACC6}"/>
          </ac:cxnSpMkLst>
        </pc:cxnChg>
        <pc:cxnChg chg="add mod">
          <ac:chgData name="Giacomo Paolocci" userId="17a90578-f922-4286-9e45-0c444565229d" providerId="ADAL" clId="{D622CD38-8B1B-4CAB-ADEB-7495A2D6D687}" dt="2024-09-17T17:12:58.452" v="1381" actId="14100"/>
          <ac:cxnSpMkLst>
            <pc:docMk/>
            <pc:sldMk cId="2481094400" sldId="270"/>
            <ac:cxnSpMk id="48" creationId="{33008765-8995-433C-6B2B-31C2F06F51C5}"/>
          </ac:cxnSpMkLst>
        </pc:cxnChg>
      </pc:sldChg>
      <pc:sldChg chg="modSp add del mod">
        <pc:chgData name="Giacomo Paolocci" userId="17a90578-f922-4286-9e45-0c444565229d" providerId="ADAL" clId="{D622CD38-8B1B-4CAB-ADEB-7495A2D6D687}" dt="2024-09-18T17:07:53.675" v="4804" actId="47"/>
        <pc:sldMkLst>
          <pc:docMk/>
          <pc:sldMk cId="1313315215" sldId="271"/>
        </pc:sldMkLst>
        <pc:spChg chg="mod">
          <ac:chgData name="Giacomo Paolocci" userId="17a90578-f922-4286-9e45-0c444565229d" providerId="ADAL" clId="{D622CD38-8B1B-4CAB-ADEB-7495A2D6D687}" dt="2024-09-18T16:27:13.021" v="3816" actId="20577"/>
          <ac:spMkLst>
            <pc:docMk/>
            <pc:sldMk cId="1313315215" sldId="271"/>
            <ac:spMk id="12" creationId="{83EEBA3F-B4C6-2772-7ECA-1E24D18A4EB8}"/>
          </ac:spMkLst>
        </pc:spChg>
      </pc:sldChg>
      <pc:sldChg chg="addSp delSp modSp add mod">
        <pc:chgData name="Giacomo Paolocci" userId="17a90578-f922-4286-9e45-0c444565229d" providerId="ADAL" clId="{D622CD38-8B1B-4CAB-ADEB-7495A2D6D687}" dt="2024-09-17T17:40:09.461" v="2040" actId="21"/>
        <pc:sldMkLst>
          <pc:docMk/>
          <pc:sldMk cId="84159139" sldId="272"/>
        </pc:sldMkLst>
        <pc:spChg chg="add del mod">
          <ac:chgData name="Giacomo Paolocci" userId="17a90578-f922-4286-9e45-0c444565229d" providerId="ADAL" clId="{D622CD38-8B1B-4CAB-ADEB-7495A2D6D687}" dt="2024-09-17T17:21:04.160" v="1475" actId="1076"/>
          <ac:spMkLst>
            <pc:docMk/>
            <pc:sldMk cId="84159139" sldId="272"/>
            <ac:spMk id="2" creationId="{EF3D28C7-6163-27F3-488A-EF7218679634}"/>
          </ac:spMkLst>
        </pc:spChg>
        <pc:spChg chg="del">
          <ac:chgData name="Giacomo Paolocci" userId="17a90578-f922-4286-9e45-0c444565229d" providerId="ADAL" clId="{D622CD38-8B1B-4CAB-ADEB-7495A2D6D687}" dt="2024-09-17T17:13:58.126" v="1383" actId="478"/>
          <ac:spMkLst>
            <pc:docMk/>
            <pc:sldMk cId="84159139" sldId="272"/>
            <ac:spMk id="8" creationId="{2A1CB6B6-725E-9F57-4EBD-4848DBC00F30}"/>
          </ac:spMkLst>
        </pc:spChg>
        <pc:spChg chg="add mod">
          <ac:chgData name="Giacomo Paolocci" userId="17a90578-f922-4286-9e45-0c444565229d" providerId="ADAL" clId="{D622CD38-8B1B-4CAB-ADEB-7495A2D6D687}" dt="2024-09-17T17:13:58.607" v="1384"/>
          <ac:spMkLst>
            <pc:docMk/>
            <pc:sldMk cId="84159139" sldId="272"/>
            <ac:spMk id="10" creationId="{8D296909-4474-072B-08C9-9C028F9EC7B0}"/>
          </ac:spMkLst>
        </pc:spChg>
        <pc:spChg chg="del">
          <ac:chgData name="Giacomo Paolocci" userId="17a90578-f922-4286-9e45-0c444565229d" providerId="ADAL" clId="{D622CD38-8B1B-4CAB-ADEB-7495A2D6D687}" dt="2024-09-17T17:14:46.713" v="1405" actId="478"/>
          <ac:spMkLst>
            <pc:docMk/>
            <pc:sldMk cId="84159139" sldId="272"/>
            <ac:spMk id="11" creationId="{7DBD81BC-5F84-8DDE-6F42-5296CCFDB680}"/>
          </ac:spMkLst>
        </pc:spChg>
        <pc:spChg chg="del">
          <ac:chgData name="Giacomo Paolocci" userId="17a90578-f922-4286-9e45-0c444565229d" providerId="ADAL" clId="{D622CD38-8B1B-4CAB-ADEB-7495A2D6D687}" dt="2024-09-17T17:14:37.365" v="1397" actId="478"/>
          <ac:spMkLst>
            <pc:docMk/>
            <pc:sldMk cId="84159139" sldId="272"/>
            <ac:spMk id="12" creationId="{07E73766-48F5-EF5C-E66F-CF905313BA97}"/>
          </ac:spMkLst>
        </pc:spChg>
        <pc:spChg chg="del">
          <ac:chgData name="Giacomo Paolocci" userId="17a90578-f922-4286-9e45-0c444565229d" providerId="ADAL" clId="{D622CD38-8B1B-4CAB-ADEB-7495A2D6D687}" dt="2024-09-17T17:14:35.750" v="1395" actId="478"/>
          <ac:spMkLst>
            <pc:docMk/>
            <pc:sldMk cId="84159139" sldId="272"/>
            <ac:spMk id="13" creationId="{31B1AB33-F4C2-2764-4CC5-2A9940AD6F9C}"/>
          </ac:spMkLst>
        </pc:spChg>
        <pc:spChg chg="del">
          <ac:chgData name="Giacomo Paolocci" userId="17a90578-f922-4286-9e45-0c444565229d" providerId="ADAL" clId="{D622CD38-8B1B-4CAB-ADEB-7495A2D6D687}" dt="2024-09-17T17:14:43.770" v="1402" actId="478"/>
          <ac:spMkLst>
            <pc:docMk/>
            <pc:sldMk cId="84159139" sldId="272"/>
            <ac:spMk id="16" creationId="{E0209CD1-1445-6775-D13A-50FC6E621E19}"/>
          </ac:spMkLst>
        </pc:spChg>
        <pc:spChg chg="del">
          <ac:chgData name="Giacomo Paolocci" userId="17a90578-f922-4286-9e45-0c444565229d" providerId="ADAL" clId="{D622CD38-8B1B-4CAB-ADEB-7495A2D6D687}" dt="2024-09-17T17:14:34.346" v="1393" actId="478"/>
          <ac:spMkLst>
            <pc:docMk/>
            <pc:sldMk cId="84159139" sldId="272"/>
            <ac:spMk id="17" creationId="{F26A1316-5D32-0DFE-49F7-3DA0A92F9E3A}"/>
          </ac:spMkLst>
        </pc:spChg>
        <pc:spChg chg="add mod">
          <ac:chgData name="Giacomo Paolocci" userId="17a90578-f922-4286-9e45-0c444565229d" providerId="ADAL" clId="{D622CD38-8B1B-4CAB-ADEB-7495A2D6D687}" dt="2024-09-17T17:18:32.593" v="1417" actId="1076"/>
          <ac:spMkLst>
            <pc:docMk/>
            <pc:sldMk cId="84159139" sldId="272"/>
            <ac:spMk id="19" creationId="{F885F27B-17D3-836D-B9FC-5F0274D7E509}"/>
          </ac:spMkLst>
        </pc:spChg>
        <pc:spChg chg="mod">
          <ac:chgData name="Giacomo Paolocci" userId="17a90578-f922-4286-9e45-0c444565229d" providerId="ADAL" clId="{D622CD38-8B1B-4CAB-ADEB-7495A2D6D687}" dt="2024-09-17T17:18:37.032" v="1418" actId="1076"/>
          <ac:spMkLst>
            <pc:docMk/>
            <pc:sldMk cId="84159139" sldId="272"/>
            <ac:spMk id="20" creationId="{349558DC-5B71-A98C-7D2D-8A897BC1EEF2}"/>
          </ac:spMkLst>
        </pc:spChg>
        <pc:spChg chg="del">
          <ac:chgData name="Giacomo Paolocci" userId="17a90578-f922-4286-9e45-0c444565229d" providerId="ADAL" clId="{D622CD38-8B1B-4CAB-ADEB-7495A2D6D687}" dt="2024-09-17T17:14:45.461" v="1404" actId="478"/>
          <ac:spMkLst>
            <pc:docMk/>
            <pc:sldMk cId="84159139" sldId="272"/>
            <ac:spMk id="21" creationId="{49D16F29-B34D-35DD-0490-E022C330AD4D}"/>
          </ac:spMkLst>
        </pc:spChg>
        <pc:spChg chg="del">
          <ac:chgData name="Giacomo Paolocci" userId="17a90578-f922-4286-9e45-0c444565229d" providerId="ADAL" clId="{D622CD38-8B1B-4CAB-ADEB-7495A2D6D687}" dt="2024-09-17T17:14:33.095" v="1392" actId="478"/>
          <ac:spMkLst>
            <pc:docMk/>
            <pc:sldMk cId="84159139" sldId="272"/>
            <ac:spMk id="22" creationId="{89F1BCEE-EEDF-B61E-15BD-DE9506658A4B}"/>
          </ac:spMkLst>
        </pc:spChg>
        <pc:spChg chg="mod">
          <ac:chgData name="Giacomo Paolocci" userId="17a90578-f922-4286-9e45-0c444565229d" providerId="ADAL" clId="{D622CD38-8B1B-4CAB-ADEB-7495A2D6D687}" dt="2024-09-17T17:27:18.516" v="1847" actId="207"/>
          <ac:spMkLst>
            <pc:docMk/>
            <pc:sldMk cId="84159139" sldId="272"/>
            <ac:spMk id="23" creationId="{D3C90488-B431-ED23-CA8F-7547CF34C1AF}"/>
          </ac:spMkLst>
        </pc:spChg>
        <pc:spChg chg="del">
          <ac:chgData name="Giacomo Paolocci" userId="17a90578-f922-4286-9e45-0c444565229d" providerId="ADAL" clId="{D622CD38-8B1B-4CAB-ADEB-7495A2D6D687}" dt="2024-09-17T17:16:02.710" v="1406" actId="478"/>
          <ac:spMkLst>
            <pc:docMk/>
            <pc:sldMk cId="84159139" sldId="272"/>
            <ac:spMk id="24" creationId="{CA158ED9-2B18-0ABF-4049-88AEE8BEDEB3}"/>
          </ac:spMkLst>
        </pc:spChg>
        <pc:spChg chg="add mod">
          <ac:chgData name="Giacomo Paolocci" userId="17a90578-f922-4286-9e45-0c444565229d" providerId="ADAL" clId="{D622CD38-8B1B-4CAB-ADEB-7495A2D6D687}" dt="2024-09-17T17:20:32.914" v="1442" actId="20577"/>
          <ac:spMkLst>
            <pc:docMk/>
            <pc:sldMk cId="84159139" sldId="272"/>
            <ac:spMk id="25" creationId="{A123D350-3546-6CD4-C150-6976B0E87FAE}"/>
          </ac:spMkLst>
        </pc:spChg>
        <pc:spChg chg="add mod">
          <ac:chgData name="Giacomo Paolocci" userId="17a90578-f922-4286-9e45-0c444565229d" providerId="ADAL" clId="{D622CD38-8B1B-4CAB-ADEB-7495A2D6D687}" dt="2024-09-17T17:20:57.546" v="1472" actId="1076"/>
          <ac:spMkLst>
            <pc:docMk/>
            <pc:sldMk cId="84159139" sldId="272"/>
            <ac:spMk id="26" creationId="{111BD666-E644-DFB4-DFB6-1D9384128ED2}"/>
          </ac:spMkLst>
        </pc:spChg>
        <pc:spChg chg="add mod">
          <ac:chgData name="Giacomo Paolocci" userId="17a90578-f922-4286-9e45-0c444565229d" providerId="ADAL" clId="{D622CD38-8B1B-4CAB-ADEB-7495A2D6D687}" dt="2024-09-17T17:21:12.442" v="1476" actId="1076"/>
          <ac:spMkLst>
            <pc:docMk/>
            <pc:sldMk cId="84159139" sldId="272"/>
            <ac:spMk id="27" creationId="{940B73A0-0FDB-1F0C-6F1A-FC2B4E795F0E}"/>
          </ac:spMkLst>
        </pc:spChg>
        <pc:spChg chg="add mod">
          <ac:chgData name="Giacomo Paolocci" userId="17a90578-f922-4286-9e45-0c444565229d" providerId="ADAL" clId="{D622CD38-8B1B-4CAB-ADEB-7495A2D6D687}" dt="2024-09-17T17:21:37.452" v="1510" actId="1076"/>
          <ac:spMkLst>
            <pc:docMk/>
            <pc:sldMk cId="84159139" sldId="272"/>
            <ac:spMk id="29" creationId="{1C9A092F-D015-5B33-4DC8-758F3CC4551F}"/>
          </ac:spMkLst>
        </pc:spChg>
        <pc:spChg chg="add mod">
          <ac:chgData name="Giacomo Paolocci" userId="17a90578-f922-4286-9e45-0c444565229d" providerId="ADAL" clId="{D622CD38-8B1B-4CAB-ADEB-7495A2D6D687}" dt="2024-09-17T17:22:08.057" v="1516" actId="1076"/>
          <ac:spMkLst>
            <pc:docMk/>
            <pc:sldMk cId="84159139" sldId="272"/>
            <ac:spMk id="30" creationId="{6FA03F44-BF69-20E6-CA9B-6C4189E5B586}"/>
          </ac:spMkLst>
        </pc:spChg>
        <pc:spChg chg="add mod">
          <ac:chgData name="Giacomo Paolocci" userId="17a90578-f922-4286-9e45-0c444565229d" providerId="ADAL" clId="{D622CD38-8B1B-4CAB-ADEB-7495A2D6D687}" dt="2024-09-17T17:32:59.300" v="1978" actId="1076"/>
          <ac:spMkLst>
            <pc:docMk/>
            <pc:sldMk cId="84159139" sldId="272"/>
            <ac:spMk id="31" creationId="{A22FEC07-5E2E-931C-07B0-85C3E1F1D3F3}"/>
          </ac:spMkLst>
        </pc:spChg>
        <pc:spChg chg="add mod">
          <ac:chgData name="Giacomo Paolocci" userId="17a90578-f922-4286-9e45-0c444565229d" providerId="ADAL" clId="{D622CD38-8B1B-4CAB-ADEB-7495A2D6D687}" dt="2024-09-17T17:23:02.856" v="1533" actId="1076"/>
          <ac:spMkLst>
            <pc:docMk/>
            <pc:sldMk cId="84159139" sldId="272"/>
            <ac:spMk id="36" creationId="{1DCD6CE9-8F72-7C8A-7819-3B919B3AC45B}"/>
          </ac:spMkLst>
        </pc:spChg>
        <pc:spChg chg="add mod">
          <ac:chgData name="Giacomo Paolocci" userId="17a90578-f922-4286-9e45-0c444565229d" providerId="ADAL" clId="{D622CD38-8B1B-4CAB-ADEB-7495A2D6D687}" dt="2024-09-17T17:32:59.300" v="1978" actId="1076"/>
          <ac:spMkLst>
            <pc:docMk/>
            <pc:sldMk cId="84159139" sldId="272"/>
            <ac:spMk id="37" creationId="{798F65DF-D9B7-1632-86DF-E079544EF8C8}"/>
          </ac:spMkLst>
        </pc:spChg>
        <pc:spChg chg="add mod">
          <ac:chgData name="Giacomo Paolocci" userId="17a90578-f922-4286-9e45-0c444565229d" providerId="ADAL" clId="{D622CD38-8B1B-4CAB-ADEB-7495A2D6D687}" dt="2024-09-17T17:24:08.524" v="1541" actId="1076"/>
          <ac:spMkLst>
            <pc:docMk/>
            <pc:sldMk cId="84159139" sldId="272"/>
            <ac:spMk id="39" creationId="{20EE4A6E-AC87-E24A-89ED-B8DE9799489D}"/>
          </ac:spMkLst>
        </pc:spChg>
        <pc:spChg chg="add mod">
          <ac:chgData name="Giacomo Paolocci" userId="17a90578-f922-4286-9e45-0c444565229d" providerId="ADAL" clId="{D622CD38-8B1B-4CAB-ADEB-7495A2D6D687}" dt="2024-09-17T17:33:11.343" v="1979" actId="1076"/>
          <ac:spMkLst>
            <pc:docMk/>
            <pc:sldMk cId="84159139" sldId="272"/>
            <ac:spMk id="40" creationId="{B301C1F7-8EAA-68B9-CD3C-9A3532A2F848}"/>
          </ac:spMkLst>
        </pc:spChg>
        <pc:spChg chg="add mod">
          <ac:chgData name="Giacomo Paolocci" userId="17a90578-f922-4286-9e45-0c444565229d" providerId="ADAL" clId="{D622CD38-8B1B-4CAB-ADEB-7495A2D6D687}" dt="2024-09-17T17:24:08.524" v="1541" actId="1076"/>
          <ac:spMkLst>
            <pc:docMk/>
            <pc:sldMk cId="84159139" sldId="272"/>
            <ac:spMk id="43" creationId="{D6FE77A3-CC99-DF0F-B373-A2110DBA4F73}"/>
          </ac:spMkLst>
        </pc:spChg>
        <pc:spChg chg="add mod">
          <ac:chgData name="Giacomo Paolocci" userId="17a90578-f922-4286-9e45-0c444565229d" providerId="ADAL" clId="{D622CD38-8B1B-4CAB-ADEB-7495A2D6D687}" dt="2024-09-17T17:33:11.343" v="1979" actId="1076"/>
          <ac:spMkLst>
            <pc:docMk/>
            <pc:sldMk cId="84159139" sldId="272"/>
            <ac:spMk id="44" creationId="{BACEBE4F-48CE-CF9B-F339-7597C9062318}"/>
          </ac:spMkLst>
        </pc:spChg>
        <pc:spChg chg="add mod">
          <ac:chgData name="Giacomo Paolocci" userId="17a90578-f922-4286-9e45-0c444565229d" providerId="ADAL" clId="{D622CD38-8B1B-4CAB-ADEB-7495A2D6D687}" dt="2024-09-17T17:26:10.984" v="1661" actId="1076"/>
          <ac:spMkLst>
            <pc:docMk/>
            <pc:sldMk cId="84159139" sldId="272"/>
            <ac:spMk id="46" creationId="{84B125F1-5F99-E1C3-C748-B19ACA09262F}"/>
          </ac:spMkLst>
        </pc:spChg>
        <pc:spChg chg="add mod">
          <ac:chgData name="Giacomo Paolocci" userId="17a90578-f922-4286-9e45-0c444565229d" providerId="ADAL" clId="{D622CD38-8B1B-4CAB-ADEB-7495A2D6D687}" dt="2024-09-17T17:26:23.373" v="1663"/>
          <ac:spMkLst>
            <pc:docMk/>
            <pc:sldMk cId="84159139" sldId="272"/>
            <ac:spMk id="47" creationId="{4720A68F-DEB9-9743-E03A-15991E3A9FE1}"/>
          </ac:spMkLst>
        </pc:spChg>
        <pc:spChg chg="add mod">
          <ac:chgData name="Giacomo Paolocci" userId="17a90578-f922-4286-9e45-0c444565229d" providerId="ADAL" clId="{D622CD38-8B1B-4CAB-ADEB-7495A2D6D687}" dt="2024-09-17T17:26:23.373" v="1663"/>
          <ac:spMkLst>
            <pc:docMk/>
            <pc:sldMk cId="84159139" sldId="272"/>
            <ac:spMk id="49" creationId="{EDBD85B6-AD0E-3AED-AE7C-CF486428FEE6}"/>
          </ac:spMkLst>
        </pc:spChg>
        <pc:spChg chg="add mod">
          <ac:chgData name="Giacomo Paolocci" userId="17a90578-f922-4286-9e45-0c444565229d" providerId="ADAL" clId="{D622CD38-8B1B-4CAB-ADEB-7495A2D6D687}" dt="2024-09-17T17:27:40.265" v="1878" actId="207"/>
          <ac:spMkLst>
            <pc:docMk/>
            <pc:sldMk cId="84159139" sldId="272"/>
            <ac:spMk id="50" creationId="{EAAC6977-05F2-8C87-DD5A-AC1CA653F5A6}"/>
          </ac:spMkLst>
        </pc:spChg>
        <pc:spChg chg="add mod">
          <ac:chgData name="Giacomo Paolocci" userId="17a90578-f922-4286-9e45-0c444565229d" providerId="ADAL" clId="{D622CD38-8B1B-4CAB-ADEB-7495A2D6D687}" dt="2024-09-17T17:26:56.726" v="1800" actId="20577"/>
          <ac:spMkLst>
            <pc:docMk/>
            <pc:sldMk cId="84159139" sldId="272"/>
            <ac:spMk id="51" creationId="{74D66E23-0740-889C-AF85-116FA409EB7F}"/>
          </ac:spMkLst>
        </pc:spChg>
        <pc:spChg chg="add del mod">
          <ac:chgData name="Giacomo Paolocci" userId="17a90578-f922-4286-9e45-0c444565229d" providerId="ADAL" clId="{D622CD38-8B1B-4CAB-ADEB-7495A2D6D687}" dt="2024-09-17T17:40:09.461" v="2040" actId="21"/>
          <ac:spMkLst>
            <pc:docMk/>
            <pc:sldMk cId="84159139" sldId="272"/>
            <ac:spMk id="59" creationId="{3FB6FFA4-6C4D-C7BC-1D8E-842B63FE5337}"/>
          </ac:spMkLst>
        </pc:spChg>
        <pc:picChg chg="del">
          <ac:chgData name="Giacomo Paolocci" userId="17a90578-f922-4286-9e45-0c444565229d" providerId="ADAL" clId="{D622CD38-8B1B-4CAB-ADEB-7495A2D6D687}" dt="2024-09-17T17:14:23.976" v="1386" actId="478"/>
          <ac:picMkLst>
            <pc:docMk/>
            <pc:sldMk cId="84159139" sldId="272"/>
            <ac:picMk id="9" creationId="{59EFA8C5-8E38-0A99-2A42-260EE1A7B3FD}"/>
          </ac:picMkLst>
        </pc:picChg>
        <pc:cxnChg chg="del">
          <ac:chgData name="Giacomo Paolocci" userId="17a90578-f922-4286-9e45-0c444565229d" providerId="ADAL" clId="{D622CD38-8B1B-4CAB-ADEB-7495A2D6D687}" dt="2024-09-17T17:14:35.118" v="1394" actId="478"/>
          <ac:cxnSpMkLst>
            <pc:docMk/>
            <pc:sldMk cId="84159139" sldId="272"/>
            <ac:cxnSpMk id="15" creationId="{642627C3-6738-E51D-95F7-A41B04E61A62}"/>
          </ac:cxnSpMkLst>
        </pc:cxnChg>
        <pc:cxnChg chg="add mod">
          <ac:chgData name="Giacomo Paolocci" userId="17a90578-f922-4286-9e45-0c444565229d" providerId="ADAL" clId="{D622CD38-8B1B-4CAB-ADEB-7495A2D6D687}" dt="2024-09-17T17:18:11.621" v="1411" actId="12788"/>
          <ac:cxnSpMkLst>
            <pc:docMk/>
            <pc:sldMk cId="84159139" sldId="272"/>
            <ac:cxnSpMk id="18" creationId="{DAF84C6B-E3D2-6450-A165-91DC19BFA158}"/>
          </ac:cxnSpMkLst>
        </pc:cxnChg>
        <pc:cxnChg chg="del">
          <ac:chgData name="Giacomo Paolocci" userId="17a90578-f922-4286-9e45-0c444565229d" providerId="ADAL" clId="{D622CD38-8B1B-4CAB-ADEB-7495A2D6D687}" dt="2024-09-17T17:14:31.373" v="1390" actId="478"/>
          <ac:cxnSpMkLst>
            <pc:docMk/>
            <pc:sldMk cId="84159139" sldId="272"/>
            <ac:cxnSpMk id="28" creationId="{A1CB5CC9-D120-2371-B1B5-74EFA527311A}"/>
          </ac:cxnSpMkLst>
        </pc:cxnChg>
        <pc:cxnChg chg="del">
          <ac:chgData name="Giacomo Paolocci" userId="17a90578-f922-4286-9e45-0c444565229d" providerId="ADAL" clId="{D622CD38-8B1B-4CAB-ADEB-7495A2D6D687}" dt="2024-09-17T17:14:36.784" v="1396" actId="478"/>
          <ac:cxnSpMkLst>
            <pc:docMk/>
            <pc:sldMk cId="84159139" sldId="272"/>
            <ac:cxnSpMk id="32" creationId="{0136EFFC-D06E-A24C-116A-AC5B98AA6910}"/>
          </ac:cxnSpMkLst>
        </pc:cxnChg>
        <pc:cxnChg chg="add del mod">
          <ac:chgData name="Giacomo Paolocci" userId="17a90578-f922-4286-9e45-0c444565229d" providerId="ADAL" clId="{D622CD38-8B1B-4CAB-ADEB-7495A2D6D687}" dt="2024-09-17T17:32:37.663" v="1976" actId="478"/>
          <ac:cxnSpMkLst>
            <pc:docMk/>
            <pc:sldMk cId="84159139" sldId="272"/>
            <ac:cxnSpMk id="34" creationId="{D62076C6-9A4B-0910-F3AC-5449DDE54164}"/>
          </ac:cxnSpMkLst>
        </pc:cxnChg>
        <pc:cxnChg chg="del">
          <ac:chgData name="Giacomo Paolocci" userId="17a90578-f922-4286-9e45-0c444565229d" providerId="ADAL" clId="{D622CD38-8B1B-4CAB-ADEB-7495A2D6D687}" dt="2024-09-17T17:14:44.666" v="1403" actId="478"/>
          <ac:cxnSpMkLst>
            <pc:docMk/>
            <pc:sldMk cId="84159139" sldId="272"/>
            <ac:cxnSpMk id="35" creationId="{C0ACECB1-4EEA-8A7C-5851-C183319F8502}"/>
          </ac:cxnSpMkLst>
        </pc:cxnChg>
        <pc:cxnChg chg="del">
          <ac:chgData name="Giacomo Paolocci" userId="17a90578-f922-4286-9e45-0c444565229d" providerId="ADAL" clId="{D622CD38-8B1B-4CAB-ADEB-7495A2D6D687}" dt="2024-09-17T17:14:37.997" v="1398" actId="478"/>
          <ac:cxnSpMkLst>
            <pc:docMk/>
            <pc:sldMk cId="84159139" sldId="272"/>
            <ac:cxnSpMk id="38" creationId="{EC268AD6-2424-6090-8EDF-9AFB4E087F12}"/>
          </ac:cxnSpMkLst>
        </pc:cxnChg>
        <pc:cxnChg chg="add del mod">
          <ac:chgData name="Giacomo Paolocci" userId="17a90578-f922-4286-9e45-0c444565229d" providerId="ADAL" clId="{D622CD38-8B1B-4CAB-ADEB-7495A2D6D687}" dt="2024-09-17T17:32:38.730" v="1977" actId="478"/>
          <ac:cxnSpMkLst>
            <pc:docMk/>
            <pc:sldMk cId="84159139" sldId="272"/>
            <ac:cxnSpMk id="41" creationId="{D3DD9FC3-53E9-26EC-8CDD-3C9E5665BDCF}"/>
          </ac:cxnSpMkLst>
        </pc:cxnChg>
        <pc:cxnChg chg="del">
          <ac:chgData name="Giacomo Paolocci" userId="17a90578-f922-4286-9e45-0c444565229d" providerId="ADAL" clId="{D622CD38-8B1B-4CAB-ADEB-7495A2D6D687}" dt="2024-09-17T17:14:32.002" v="1391" actId="478"/>
          <ac:cxnSpMkLst>
            <pc:docMk/>
            <pc:sldMk cId="84159139" sldId="272"/>
            <ac:cxnSpMk id="42" creationId="{37DAE196-2E4F-37B4-80A4-066922B737AE}"/>
          </ac:cxnSpMkLst>
        </pc:cxnChg>
        <pc:cxnChg chg="del">
          <ac:chgData name="Giacomo Paolocci" userId="17a90578-f922-4286-9e45-0c444565229d" providerId="ADAL" clId="{D622CD38-8B1B-4CAB-ADEB-7495A2D6D687}" dt="2024-09-17T17:14:30.755" v="1389" actId="478"/>
          <ac:cxnSpMkLst>
            <pc:docMk/>
            <pc:sldMk cId="84159139" sldId="272"/>
            <ac:cxnSpMk id="45" creationId="{A844E18D-B547-9869-821E-A8F79E78ACC6}"/>
          </ac:cxnSpMkLst>
        </pc:cxnChg>
        <pc:cxnChg chg="del">
          <ac:chgData name="Giacomo Paolocci" userId="17a90578-f922-4286-9e45-0c444565229d" providerId="ADAL" clId="{D622CD38-8B1B-4CAB-ADEB-7495A2D6D687}" dt="2024-09-17T17:14:42.725" v="1401" actId="478"/>
          <ac:cxnSpMkLst>
            <pc:docMk/>
            <pc:sldMk cId="84159139" sldId="272"/>
            <ac:cxnSpMk id="48" creationId="{33008765-8995-433C-6B2B-31C2F06F51C5}"/>
          </ac:cxnSpMkLst>
        </pc:cxnChg>
        <pc:cxnChg chg="add mod">
          <ac:chgData name="Giacomo Paolocci" userId="17a90578-f922-4286-9e45-0c444565229d" providerId="ADAL" clId="{D622CD38-8B1B-4CAB-ADEB-7495A2D6D687}" dt="2024-09-17T17:33:39.068" v="1983" actId="208"/>
          <ac:cxnSpMkLst>
            <pc:docMk/>
            <pc:sldMk cId="84159139" sldId="272"/>
            <ac:cxnSpMk id="53" creationId="{9AF92B1A-D195-0E40-28B3-81624E303FD6}"/>
          </ac:cxnSpMkLst>
        </pc:cxnChg>
        <pc:cxnChg chg="add mod">
          <ac:chgData name="Giacomo Paolocci" userId="17a90578-f922-4286-9e45-0c444565229d" providerId="ADAL" clId="{D622CD38-8B1B-4CAB-ADEB-7495A2D6D687}" dt="2024-09-17T17:34:02.352" v="1988" actId="1582"/>
          <ac:cxnSpMkLst>
            <pc:docMk/>
            <pc:sldMk cId="84159139" sldId="272"/>
            <ac:cxnSpMk id="56" creationId="{1B5A6FCB-264D-6A10-CB78-0C27FBC1993B}"/>
          </ac:cxnSpMkLst>
        </pc:cxnChg>
      </pc:sldChg>
      <pc:sldChg chg="addSp delSp modSp add mod">
        <pc:chgData name="Giacomo Paolocci" userId="17a90578-f922-4286-9e45-0c444565229d" providerId="ADAL" clId="{D622CD38-8B1B-4CAB-ADEB-7495A2D6D687}" dt="2024-09-17T17:49:09.407" v="2369" actId="1076"/>
        <pc:sldMkLst>
          <pc:docMk/>
          <pc:sldMk cId="274482660" sldId="273"/>
        </pc:sldMkLst>
        <pc:spChg chg="add mod">
          <ac:chgData name="Giacomo Paolocci" userId="17a90578-f922-4286-9e45-0c444565229d" providerId="ADAL" clId="{D622CD38-8B1B-4CAB-ADEB-7495A2D6D687}" dt="2024-09-17T17:28:23.329" v="1880"/>
          <ac:spMkLst>
            <pc:docMk/>
            <pc:sldMk cId="274482660" sldId="273"/>
            <ac:spMk id="9" creationId="{0214E62F-B2C9-FF17-886C-0AA6FCAC71FF}"/>
          </ac:spMkLst>
        </pc:spChg>
        <pc:spChg chg="add mod">
          <ac:chgData name="Giacomo Paolocci" userId="17a90578-f922-4286-9e45-0c444565229d" providerId="ADAL" clId="{D622CD38-8B1B-4CAB-ADEB-7495A2D6D687}" dt="2024-09-17T17:29:55.662" v="1946" actId="12788"/>
          <ac:spMkLst>
            <pc:docMk/>
            <pc:sldMk cId="274482660" sldId="273"/>
            <ac:spMk id="11" creationId="{36E0D853-7900-853C-23D2-3FA087E6E4B0}"/>
          </ac:spMkLst>
        </pc:spChg>
        <pc:spChg chg="add mod">
          <ac:chgData name="Giacomo Paolocci" userId="17a90578-f922-4286-9e45-0c444565229d" providerId="ADAL" clId="{D622CD38-8B1B-4CAB-ADEB-7495A2D6D687}" dt="2024-09-17T17:30:04.959" v="1948" actId="207"/>
          <ac:spMkLst>
            <pc:docMk/>
            <pc:sldMk cId="274482660" sldId="273"/>
            <ac:spMk id="12" creationId="{5F504D95-7F95-4AFF-D39F-48DB9C7CD1E6}"/>
          </ac:spMkLst>
        </pc:spChg>
        <pc:spChg chg="add mod">
          <ac:chgData name="Giacomo Paolocci" userId="17a90578-f922-4286-9e45-0c444565229d" providerId="ADAL" clId="{D622CD38-8B1B-4CAB-ADEB-7495A2D6D687}" dt="2024-09-17T17:30:30.716" v="1949"/>
          <ac:spMkLst>
            <pc:docMk/>
            <pc:sldMk cId="274482660" sldId="273"/>
            <ac:spMk id="13" creationId="{84588FC8-1B2A-BEFD-6C63-FD35C39814D0}"/>
          </ac:spMkLst>
        </pc:spChg>
        <pc:spChg chg="add del mod">
          <ac:chgData name="Giacomo Paolocci" userId="17a90578-f922-4286-9e45-0c444565229d" providerId="ADAL" clId="{D622CD38-8B1B-4CAB-ADEB-7495A2D6D687}" dt="2024-09-17T17:34:32.974" v="1990" actId="478"/>
          <ac:spMkLst>
            <pc:docMk/>
            <pc:sldMk cId="274482660" sldId="273"/>
            <ac:spMk id="14" creationId="{C0035963-DFBE-7043-8361-D3B1967AB17A}"/>
          </ac:spMkLst>
        </pc:spChg>
        <pc:spChg chg="add mod">
          <ac:chgData name="Giacomo Paolocci" userId="17a90578-f922-4286-9e45-0c444565229d" providerId="ADAL" clId="{D622CD38-8B1B-4CAB-ADEB-7495A2D6D687}" dt="2024-09-17T17:30:30.716" v="1949"/>
          <ac:spMkLst>
            <pc:docMk/>
            <pc:sldMk cId="274482660" sldId="273"/>
            <ac:spMk id="16" creationId="{83AAB41B-005F-32B2-B767-ED83E2524C8E}"/>
          </ac:spMkLst>
        </pc:spChg>
        <pc:spChg chg="add del mod">
          <ac:chgData name="Giacomo Paolocci" userId="17a90578-f922-4286-9e45-0c444565229d" providerId="ADAL" clId="{D622CD38-8B1B-4CAB-ADEB-7495A2D6D687}" dt="2024-09-17T17:34:32.974" v="1990" actId="478"/>
          <ac:spMkLst>
            <pc:docMk/>
            <pc:sldMk cId="274482660" sldId="273"/>
            <ac:spMk id="17" creationId="{67865EC6-022C-EC56-8227-6A3C94F4F29C}"/>
          </ac:spMkLst>
        </pc:spChg>
        <pc:spChg chg="del">
          <ac:chgData name="Giacomo Paolocci" userId="17a90578-f922-4286-9e45-0c444565229d" providerId="ADAL" clId="{D622CD38-8B1B-4CAB-ADEB-7495A2D6D687}" dt="2024-09-17T17:35:41.926" v="2030" actId="478"/>
          <ac:spMkLst>
            <pc:docMk/>
            <pc:sldMk cId="274482660" sldId="273"/>
            <ac:spMk id="19" creationId="{F885F27B-17D3-836D-B9FC-5F0274D7E509}"/>
          </ac:spMkLst>
        </pc:spChg>
        <pc:spChg chg="mod">
          <ac:chgData name="Giacomo Paolocci" userId="17a90578-f922-4286-9e45-0c444565229d" providerId="ADAL" clId="{D622CD38-8B1B-4CAB-ADEB-7495A2D6D687}" dt="2024-09-17T17:47:18.440" v="2351" actId="14100"/>
          <ac:spMkLst>
            <pc:docMk/>
            <pc:sldMk cId="274482660" sldId="273"/>
            <ac:spMk id="20" creationId="{349558DC-5B71-A98C-7D2D-8A897BC1EEF2}"/>
          </ac:spMkLst>
        </pc:spChg>
        <pc:spChg chg="mod">
          <ac:chgData name="Giacomo Paolocci" userId="17a90578-f922-4286-9e45-0c444565229d" providerId="ADAL" clId="{D622CD38-8B1B-4CAB-ADEB-7495A2D6D687}" dt="2024-09-17T17:47:52.428" v="2357" actId="207"/>
          <ac:spMkLst>
            <pc:docMk/>
            <pc:sldMk cId="274482660" sldId="273"/>
            <ac:spMk id="23" creationId="{D3C90488-B431-ED23-CA8F-7547CF34C1AF}"/>
          </ac:spMkLst>
        </pc:spChg>
        <pc:spChg chg="add mod">
          <ac:chgData name="Giacomo Paolocci" userId="17a90578-f922-4286-9e45-0c444565229d" providerId="ADAL" clId="{D622CD38-8B1B-4CAB-ADEB-7495A2D6D687}" dt="2024-09-17T17:34:41.347" v="1991"/>
          <ac:spMkLst>
            <pc:docMk/>
            <pc:sldMk cId="274482660" sldId="273"/>
            <ac:spMk id="29" creationId="{B261E0D8-7BBE-290B-E70B-4A71044D1118}"/>
          </ac:spMkLst>
        </pc:spChg>
        <pc:spChg chg="add mod">
          <ac:chgData name="Giacomo Paolocci" userId="17a90578-f922-4286-9e45-0c444565229d" providerId="ADAL" clId="{D622CD38-8B1B-4CAB-ADEB-7495A2D6D687}" dt="2024-09-17T17:34:41.347" v="1991"/>
          <ac:spMkLst>
            <pc:docMk/>
            <pc:sldMk cId="274482660" sldId="273"/>
            <ac:spMk id="30" creationId="{0E486A76-A57D-D800-8A7F-789F247E860C}"/>
          </ac:spMkLst>
        </pc:spChg>
        <pc:spChg chg="add mod">
          <ac:chgData name="Giacomo Paolocci" userId="17a90578-f922-4286-9e45-0c444565229d" providerId="ADAL" clId="{D622CD38-8B1B-4CAB-ADEB-7495A2D6D687}" dt="2024-09-17T17:49:09.407" v="2369" actId="1076"/>
          <ac:spMkLst>
            <pc:docMk/>
            <pc:sldMk cId="274482660" sldId="273"/>
            <ac:spMk id="35" creationId="{BE55112B-4216-FBBE-4F4A-B57817E060B2}"/>
          </ac:spMkLst>
        </pc:spChg>
        <pc:spChg chg="add mod">
          <ac:chgData name="Giacomo Paolocci" userId="17a90578-f922-4286-9e45-0c444565229d" providerId="ADAL" clId="{D622CD38-8B1B-4CAB-ADEB-7495A2D6D687}" dt="2024-09-17T17:49:09.407" v="2369" actId="1076"/>
          <ac:spMkLst>
            <pc:docMk/>
            <pc:sldMk cId="274482660" sldId="273"/>
            <ac:spMk id="36" creationId="{7C2D95BB-DB52-77C0-5459-AE2EAFBC6295}"/>
          </ac:spMkLst>
        </pc:spChg>
        <pc:spChg chg="add mod">
          <ac:chgData name="Giacomo Paolocci" userId="17a90578-f922-4286-9e45-0c444565229d" providerId="ADAL" clId="{D622CD38-8B1B-4CAB-ADEB-7495A2D6D687}" dt="2024-09-17T17:49:09.407" v="2369" actId="1076"/>
          <ac:spMkLst>
            <pc:docMk/>
            <pc:sldMk cId="274482660" sldId="273"/>
            <ac:spMk id="37" creationId="{BDED0D1D-F853-6DA9-DAF5-FAEAEC64F3D3}"/>
          </ac:spMkLst>
        </pc:spChg>
        <pc:spChg chg="add mod">
          <ac:chgData name="Giacomo Paolocci" userId="17a90578-f922-4286-9e45-0c444565229d" providerId="ADAL" clId="{D622CD38-8B1B-4CAB-ADEB-7495A2D6D687}" dt="2024-09-17T17:49:09.407" v="2369" actId="1076"/>
          <ac:spMkLst>
            <pc:docMk/>
            <pc:sldMk cId="274482660" sldId="273"/>
            <ac:spMk id="38" creationId="{491A9D4B-8991-7313-0739-29C55A37DF59}"/>
          </ac:spMkLst>
        </pc:spChg>
        <pc:spChg chg="add del mod">
          <ac:chgData name="Giacomo Paolocci" userId="17a90578-f922-4286-9e45-0c444565229d" providerId="ADAL" clId="{D622CD38-8B1B-4CAB-ADEB-7495A2D6D687}" dt="2024-09-17T17:38:33.522" v="2036" actId="478"/>
          <ac:spMkLst>
            <pc:docMk/>
            <pc:sldMk cId="274482660" sldId="273"/>
            <ac:spMk id="40" creationId="{21899428-25C7-0309-98FF-F05AFFA00C70}"/>
          </ac:spMkLst>
        </pc:spChg>
        <pc:spChg chg="add mod">
          <ac:chgData name="Giacomo Paolocci" userId="17a90578-f922-4286-9e45-0c444565229d" providerId="ADAL" clId="{D622CD38-8B1B-4CAB-ADEB-7495A2D6D687}" dt="2024-09-17T17:47:38.388" v="2356" actId="12788"/>
          <ac:spMkLst>
            <pc:docMk/>
            <pc:sldMk cId="274482660" sldId="273"/>
            <ac:spMk id="42" creationId="{E9853198-3BF6-593D-377A-6DAD2DA5A79B}"/>
          </ac:spMkLst>
        </pc:spChg>
        <pc:spChg chg="add mod">
          <ac:chgData name="Giacomo Paolocci" userId="17a90578-f922-4286-9e45-0c444565229d" providerId="ADAL" clId="{D622CD38-8B1B-4CAB-ADEB-7495A2D6D687}" dt="2024-09-17T17:48:17.424" v="2364" actId="1076"/>
          <ac:spMkLst>
            <pc:docMk/>
            <pc:sldMk cId="274482660" sldId="273"/>
            <ac:spMk id="43" creationId="{9F21F2FC-BC18-4D58-FF1F-A2B4E64FBDA8}"/>
          </ac:spMkLst>
        </pc:spChg>
        <pc:spChg chg="add mod">
          <ac:chgData name="Giacomo Paolocci" userId="17a90578-f922-4286-9e45-0c444565229d" providerId="ADAL" clId="{D622CD38-8B1B-4CAB-ADEB-7495A2D6D687}" dt="2024-09-17T17:48:21.603" v="2366" actId="1076"/>
          <ac:spMkLst>
            <pc:docMk/>
            <pc:sldMk cId="274482660" sldId="273"/>
            <ac:spMk id="44" creationId="{3486D85B-10EA-7D00-379C-9F68BFCA6D82}"/>
          </ac:spMkLst>
        </pc:spChg>
        <pc:spChg chg="add mod">
          <ac:chgData name="Giacomo Paolocci" userId="17a90578-f922-4286-9e45-0c444565229d" providerId="ADAL" clId="{D622CD38-8B1B-4CAB-ADEB-7495A2D6D687}" dt="2024-09-17T17:49:09.407" v="2369" actId="1076"/>
          <ac:spMkLst>
            <pc:docMk/>
            <pc:sldMk cId="274482660" sldId="273"/>
            <ac:spMk id="45" creationId="{70533414-C4F5-C7CF-A274-E98C6775CC7A}"/>
          </ac:spMkLst>
        </pc:spChg>
        <pc:spChg chg="add mod">
          <ac:chgData name="Giacomo Paolocci" userId="17a90578-f922-4286-9e45-0c444565229d" providerId="ADAL" clId="{D622CD38-8B1B-4CAB-ADEB-7495A2D6D687}" dt="2024-09-17T17:41:30.464" v="2045" actId="207"/>
          <ac:spMkLst>
            <pc:docMk/>
            <pc:sldMk cId="274482660" sldId="273"/>
            <ac:spMk id="59" creationId="{3FB6FFA4-6C4D-C7BC-1D8E-842B63FE5337}"/>
          </ac:spMkLst>
        </pc:spChg>
        <pc:cxnChg chg="add del mod">
          <ac:chgData name="Giacomo Paolocci" userId="17a90578-f922-4286-9e45-0c444565229d" providerId="ADAL" clId="{D622CD38-8B1B-4CAB-ADEB-7495A2D6D687}" dt="2024-09-17T17:31:12.202" v="1959" actId="478"/>
          <ac:cxnSpMkLst>
            <pc:docMk/>
            <pc:sldMk cId="274482660" sldId="273"/>
            <ac:cxnSpMk id="15" creationId="{7D14DD54-F41A-D133-17AC-F2D0FA0F6674}"/>
          </ac:cxnSpMkLst>
        </pc:cxnChg>
        <pc:cxnChg chg="mod">
          <ac:chgData name="Giacomo Paolocci" userId="17a90578-f922-4286-9e45-0c444565229d" providerId="ADAL" clId="{D622CD38-8B1B-4CAB-ADEB-7495A2D6D687}" dt="2024-09-17T17:40:16.709" v="2042" actId="14100"/>
          <ac:cxnSpMkLst>
            <pc:docMk/>
            <pc:sldMk cId="274482660" sldId="273"/>
            <ac:cxnSpMk id="18" creationId="{DAF84C6B-E3D2-6450-A165-91DC19BFA158}"/>
          </ac:cxnSpMkLst>
        </pc:cxnChg>
        <pc:cxnChg chg="add del mod">
          <ac:chgData name="Giacomo Paolocci" userId="17a90578-f922-4286-9e45-0c444565229d" providerId="ADAL" clId="{D622CD38-8B1B-4CAB-ADEB-7495A2D6D687}" dt="2024-09-17T17:31:10.037" v="1957" actId="478"/>
          <ac:cxnSpMkLst>
            <pc:docMk/>
            <pc:sldMk cId="274482660" sldId="273"/>
            <ac:cxnSpMk id="22" creationId="{F01BCE5D-AB0D-C39D-FD78-91ACE370B829}"/>
          </ac:cxnSpMkLst>
        </pc:cxnChg>
        <pc:cxnChg chg="add del mod">
          <ac:chgData name="Giacomo Paolocci" userId="17a90578-f922-4286-9e45-0c444565229d" providerId="ADAL" clId="{D622CD38-8B1B-4CAB-ADEB-7495A2D6D687}" dt="2024-09-17T17:32:23.417" v="1974" actId="478"/>
          <ac:cxnSpMkLst>
            <pc:docMk/>
            <pc:sldMk cId="274482660" sldId="273"/>
            <ac:cxnSpMk id="24" creationId="{9E8DA53F-265A-4AAC-BA0F-D979F2144931}"/>
          </ac:cxnSpMkLst>
        </pc:cxnChg>
        <pc:cxnChg chg="add del mod">
          <ac:chgData name="Giacomo Paolocci" userId="17a90578-f922-4286-9e45-0c444565229d" providerId="ADAL" clId="{D622CD38-8B1B-4CAB-ADEB-7495A2D6D687}" dt="2024-09-17T17:32:23.953" v="1975" actId="478"/>
          <ac:cxnSpMkLst>
            <pc:docMk/>
            <pc:sldMk cId="274482660" sldId="273"/>
            <ac:cxnSpMk id="25" creationId="{BF41CB85-D1F0-D11E-98A9-9699B48D01FA}"/>
          </ac:cxnSpMkLst>
        </pc:cxnChg>
        <pc:cxnChg chg="add del mod">
          <ac:chgData name="Giacomo Paolocci" userId="17a90578-f922-4286-9e45-0c444565229d" providerId="ADAL" clId="{D622CD38-8B1B-4CAB-ADEB-7495A2D6D687}" dt="2024-09-17T17:32:22.177" v="1973" actId="478"/>
          <ac:cxnSpMkLst>
            <pc:docMk/>
            <pc:sldMk cId="274482660" sldId="273"/>
            <ac:cxnSpMk id="28" creationId="{BADF1645-FFB3-B9F9-6FF6-3F4075025563}"/>
          </ac:cxnSpMkLst>
        </pc:cxnChg>
        <pc:cxnChg chg="add mod">
          <ac:chgData name="Giacomo Paolocci" userId="17a90578-f922-4286-9e45-0c444565229d" providerId="ADAL" clId="{D622CD38-8B1B-4CAB-ADEB-7495A2D6D687}" dt="2024-09-17T17:34:56.588" v="1993" actId="1076"/>
          <ac:cxnSpMkLst>
            <pc:docMk/>
            <pc:sldMk cId="274482660" sldId="273"/>
            <ac:cxnSpMk id="31" creationId="{95ACA0E0-1D9E-0B27-2234-38A1E2FA6F69}"/>
          </ac:cxnSpMkLst>
        </pc:cxnChg>
        <pc:cxnChg chg="add mod">
          <ac:chgData name="Giacomo Paolocci" userId="17a90578-f922-4286-9e45-0c444565229d" providerId="ADAL" clId="{D622CD38-8B1B-4CAB-ADEB-7495A2D6D687}" dt="2024-09-17T17:34:58.815" v="1994"/>
          <ac:cxnSpMkLst>
            <pc:docMk/>
            <pc:sldMk cId="274482660" sldId="273"/>
            <ac:cxnSpMk id="32" creationId="{27D8E7E1-498B-7CEF-2051-BC655612E4CE}"/>
          </ac:cxnSpMkLst>
        </pc:cxnChg>
        <pc:cxnChg chg="add mod">
          <ac:chgData name="Giacomo Paolocci" userId="17a90578-f922-4286-9e45-0c444565229d" providerId="ADAL" clId="{D622CD38-8B1B-4CAB-ADEB-7495A2D6D687}" dt="2024-09-17T17:35:30.487" v="2028" actId="1076"/>
          <ac:cxnSpMkLst>
            <pc:docMk/>
            <pc:sldMk cId="274482660" sldId="273"/>
            <ac:cxnSpMk id="33" creationId="{CDF60496-D238-762F-D30E-3AC7F59ED198}"/>
          </ac:cxnSpMkLst>
        </pc:cxnChg>
        <pc:cxnChg chg="add mod">
          <ac:chgData name="Giacomo Paolocci" userId="17a90578-f922-4286-9e45-0c444565229d" providerId="ADAL" clId="{D622CD38-8B1B-4CAB-ADEB-7495A2D6D687}" dt="2024-09-17T17:49:09.407" v="2369" actId="1076"/>
          <ac:cxnSpMkLst>
            <pc:docMk/>
            <pc:sldMk cId="274482660" sldId="273"/>
            <ac:cxnSpMk id="39" creationId="{9D644367-171A-67B9-60F7-EDFCE810D8F3}"/>
          </ac:cxnSpMkLst>
        </pc:cxnChg>
      </pc:sldChg>
      <pc:sldChg chg="addSp delSp modSp add mod ord">
        <pc:chgData name="Giacomo Paolocci" userId="17a90578-f922-4286-9e45-0c444565229d" providerId="ADAL" clId="{D622CD38-8B1B-4CAB-ADEB-7495A2D6D687}" dt="2024-09-18T17:09:09.654" v="4808" actId="1076"/>
        <pc:sldMkLst>
          <pc:docMk/>
          <pc:sldMk cId="3953002406" sldId="274"/>
        </pc:sldMkLst>
        <pc:spChg chg="del">
          <ac:chgData name="Giacomo Paolocci" userId="17a90578-f922-4286-9e45-0c444565229d" providerId="ADAL" clId="{D622CD38-8B1B-4CAB-ADEB-7495A2D6D687}" dt="2024-09-17T17:49:40.683" v="2373" actId="478"/>
          <ac:spMkLst>
            <pc:docMk/>
            <pc:sldMk cId="3953002406" sldId="274"/>
            <ac:spMk id="8" creationId="{2A1CB6B6-725E-9F57-4EBD-4848DBC00F30}"/>
          </ac:spMkLst>
        </pc:spChg>
        <pc:spChg chg="add mod">
          <ac:chgData name="Giacomo Paolocci" userId="17a90578-f922-4286-9e45-0c444565229d" providerId="ADAL" clId="{D622CD38-8B1B-4CAB-ADEB-7495A2D6D687}" dt="2024-09-18T14:14:01.928" v="2696" actId="1076"/>
          <ac:spMkLst>
            <pc:docMk/>
            <pc:sldMk cId="3953002406" sldId="274"/>
            <ac:spMk id="8" creationId="{FB239024-76B0-4223-0C30-6634A716019A}"/>
          </ac:spMkLst>
        </pc:spChg>
        <pc:spChg chg="add mod">
          <ac:chgData name="Giacomo Paolocci" userId="17a90578-f922-4286-9e45-0c444565229d" providerId="ADAL" clId="{D622CD38-8B1B-4CAB-ADEB-7495A2D6D687}" dt="2024-09-17T17:49:41.299" v="2374"/>
          <ac:spMkLst>
            <pc:docMk/>
            <pc:sldMk cId="3953002406" sldId="274"/>
            <ac:spMk id="10" creationId="{B8F176C4-D410-2D27-A03F-2ED940B753E4}"/>
          </ac:spMkLst>
        </pc:spChg>
        <pc:spChg chg="add del mod">
          <ac:chgData name="Giacomo Paolocci" userId="17a90578-f922-4286-9e45-0c444565229d" providerId="ADAL" clId="{D622CD38-8B1B-4CAB-ADEB-7495A2D6D687}" dt="2024-09-18T14:08:00.403" v="2410" actId="255"/>
          <ac:spMkLst>
            <pc:docMk/>
            <pc:sldMk cId="3953002406" sldId="274"/>
            <ac:spMk id="14" creationId="{716A688D-FA31-67DE-2E39-CA19A9EAE1C6}"/>
          </ac:spMkLst>
        </pc:spChg>
        <pc:spChg chg="add mod">
          <ac:chgData name="Giacomo Paolocci" userId="17a90578-f922-4286-9e45-0c444565229d" providerId="ADAL" clId="{D622CD38-8B1B-4CAB-ADEB-7495A2D6D687}" dt="2024-09-18T14:14:16.557" v="2700" actId="20577"/>
          <ac:spMkLst>
            <pc:docMk/>
            <pc:sldMk cId="3953002406" sldId="274"/>
            <ac:spMk id="18" creationId="{CF083B60-183C-4C5E-D7E2-D123129AA678}"/>
          </ac:spMkLst>
        </pc:spChg>
        <pc:spChg chg="add mod">
          <ac:chgData name="Giacomo Paolocci" userId="17a90578-f922-4286-9e45-0c444565229d" providerId="ADAL" clId="{D622CD38-8B1B-4CAB-ADEB-7495A2D6D687}" dt="2024-09-18T14:14:14.187" v="2698" actId="20577"/>
          <ac:spMkLst>
            <pc:docMk/>
            <pc:sldMk cId="3953002406" sldId="274"/>
            <ac:spMk id="19" creationId="{68A0F4B9-CD7A-5DA5-3800-84EB3F0904DB}"/>
          </ac:spMkLst>
        </pc:spChg>
        <pc:spChg chg="mod">
          <ac:chgData name="Giacomo Paolocci" userId="17a90578-f922-4286-9e45-0c444565229d" providerId="ADAL" clId="{D622CD38-8B1B-4CAB-ADEB-7495A2D6D687}" dt="2024-09-18T17:09:05.187" v="4807" actId="14100"/>
          <ac:spMkLst>
            <pc:docMk/>
            <pc:sldMk cId="3953002406" sldId="274"/>
            <ac:spMk id="20" creationId="{349558DC-5B71-A98C-7D2D-8A897BC1EEF2}"/>
          </ac:spMkLst>
        </pc:spChg>
        <pc:spChg chg="mod">
          <ac:chgData name="Giacomo Paolocci" userId="17a90578-f922-4286-9e45-0c444565229d" providerId="ADAL" clId="{D622CD38-8B1B-4CAB-ADEB-7495A2D6D687}" dt="2024-09-18T14:37:52.410" v="2798" actId="207"/>
          <ac:spMkLst>
            <pc:docMk/>
            <pc:sldMk cId="3953002406" sldId="274"/>
            <ac:spMk id="23" creationId="{D3C90488-B431-ED23-CA8F-7547CF34C1AF}"/>
          </ac:spMkLst>
        </pc:spChg>
        <pc:spChg chg="mod">
          <ac:chgData name="Giacomo Paolocci" userId="17a90578-f922-4286-9e45-0c444565229d" providerId="ADAL" clId="{D622CD38-8B1B-4CAB-ADEB-7495A2D6D687}" dt="2024-09-18T17:09:09.654" v="4808" actId="1076"/>
          <ac:spMkLst>
            <pc:docMk/>
            <pc:sldMk cId="3953002406" sldId="274"/>
            <ac:spMk id="24" creationId="{CA158ED9-2B18-0ABF-4049-88AEE8BEDEB3}"/>
          </ac:spMkLst>
        </pc:spChg>
        <pc:spChg chg="add mod">
          <ac:chgData name="Giacomo Paolocci" userId="17a90578-f922-4286-9e45-0c444565229d" providerId="ADAL" clId="{D622CD38-8B1B-4CAB-ADEB-7495A2D6D687}" dt="2024-09-18T14:08:21.361" v="2419" actId="20577"/>
          <ac:spMkLst>
            <pc:docMk/>
            <pc:sldMk cId="3953002406" sldId="274"/>
            <ac:spMk id="25" creationId="{FE601325-21A3-CCF7-BF6C-12D1433EE9EF}"/>
          </ac:spMkLst>
        </pc:spChg>
        <pc:spChg chg="add mod">
          <ac:chgData name="Giacomo Paolocci" userId="17a90578-f922-4286-9e45-0c444565229d" providerId="ADAL" clId="{D622CD38-8B1B-4CAB-ADEB-7495A2D6D687}" dt="2024-09-18T14:08:31.008" v="2425" actId="20577"/>
          <ac:spMkLst>
            <pc:docMk/>
            <pc:sldMk cId="3953002406" sldId="274"/>
            <ac:spMk id="26" creationId="{402C07C2-892E-8ED3-7007-DF17F478F056}"/>
          </ac:spMkLst>
        </pc:spChg>
        <pc:spChg chg="add mod">
          <ac:chgData name="Giacomo Paolocci" userId="17a90578-f922-4286-9e45-0c444565229d" providerId="ADAL" clId="{D622CD38-8B1B-4CAB-ADEB-7495A2D6D687}" dt="2024-09-18T14:08:40.864" v="2430" actId="20577"/>
          <ac:spMkLst>
            <pc:docMk/>
            <pc:sldMk cId="3953002406" sldId="274"/>
            <ac:spMk id="27" creationId="{1BB4F0E2-36CD-43B9-2DA9-DE4186C3720F}"/>
          </ac:spMkLst>
        </pc:spChg>
        <pc:spChg chg="add mod">
          <ac:chgData name="Giacomo Paolocci" userId="17a90578-f922-4286-9e45-0c444565229d" providerId="ADAL" clId="{D622CD38-8B1B-4CAB-ADEB-7495A2D6D687}" dt="2024-09-18T14:09:04.108" v="2437" actId="20577"/>
          <ac:spMkLst>
            <pc:docMk/>
            <pc:sldMk cId="3953002406" sldId="274"/>
            <ac:spMk id="29" creationId="{B3B2E24C-D79C-6ABC-BFC9-056011E02DCC}"/>
          </ac:spMkLst>
        </pc:spChg>
        <pc:picChg chg="mod">
          <ac:chgData name="Giacomo Paolocci" userId="17a90578-f922-4286-9e45-0c444565229d" providerId="ADAL" clId="{D622CD38-8B1B-4CAB-ADEB-7495A2D6D687}" dt="2024-09-18T14:08:53.556" v="2433" actId="1076"/>
          <ac:picMkLst>
            <pc:docMk/>
            <pc:sldMk cId="3953002406" sldId="274"/>
            <ac:picMk id="9" creationId="{59EFA8C5-8E38-0A99-2A42-260EE1A7B3FD}"/>
          </ac:picMkLst>
        </pc:picChg>
      </pc:sldChg>
      <pc:sldChg chg="addSp delSp modSp add mod">
        <pc:chgData name="Giacomo Paolocci" userId="17a90578-f922-4286-9e45-0c444565229d" providerId="ADAL" clId="{D622CD38-8B1B-4CAB-ADEB-7495A2D6D687}" dt="2024-09-18T16:13:10.424" v="3512" actId="1076"/>
        <pc:sldMkLst>
          <pc:docMk/>
          <pc:sldMk cId="1291813475" sldId="275"/>
        </pc:sldMkLst>
        <pc:spChg chg="mod">
          <ac:chgData name="Giacomo Paolocci" userId="17a90578-f922-4286-9e45-0c444565229d" providerId="ADAL" clId="{D622CD38-8B1B-4CAB-ADEB-7495A2D6D687}" dt="2024-09-18T15:24:49.200" v="2927" actId="12789"/>
          <ac:spMkLst>
            <pc:docMk/>
            <pc:sldMk cId="1291813475" sldId="275"/>
            <ac:spMk id="2" creationId="{EF3D28C7-6163-27F3-488A-EF7218679634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8" creationId="{FB239024-76B0-4223-0C30-6634A716019A}"/>
          </ac:spMkLst>
        </pc:spChg>
        <pc:spChg chg="del">
          <ac:chgData name="Giacomo Paolocci" userId="17a90578-f922-4286-9e45-0c444565229d" providerId="ADAL" clId="{D622CD38-8B1B-4CAB-ADEB-7495A2D6D687}" dt="2024-09-18T15:21:31.159" v="2819" actId="478"/>
          <ac:spMkLst>
            <pc:docMk/>
            <pc:sldMk cId="1291813475" sldId="275"/>
            <ac:spMk id="10" creationId="{B8F176C4-D410-2D27-A03F-2ED940B753E4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1" creationId="{7DBD81BC-5F84-8DDE-6F42-5296CCFDB680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2" creationId="{07E73766-48F5-EF5C-E66F-CF905313BA97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3" creationId="{31B1AB33-F4C2-2764-4CC5-2A9940AD6F9C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4" creationId="{716A688D-FA31-67DE-2E39-CA19A9EAE1C6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6" creationId="{E0209CD1-1445-6775-D13A-50FC6E621E19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7" creationId="{F26A1316-5D32-0DFE-49F7-3DA0A92F9E3A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8" creationId="{CF083B60-183C-4C5E-D7E2-D123129AA678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19" creationId="{68A0F4B9-CD7A-5DA5-3800-84EB3F0904DB}"/>
          </ac:spMkLst>
        </pc:spChg>
        <pc:spChg chg="mod">
          <ac:chgData name="Giacomo Paolocci" userId="17a90578-f922-4286-9e45-0c444565229d" providerId="ADAL" clId="{D622CD38-8B1B-4CAB-ADEB-7495A2D6D687}" dt="2024-09-18T15:25:05.074" v="2931" actId="1076"/>
          <ac:spMkLst>
            <pc:docMk/>
            <pc:sldMk cId="1291813475" sldId="275"/>
            <ac:spMk id="20" creationId="{349558DC-5B71-A98C-7D2D-8A897BC1EEF2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1" creationId="{49D16F29-B34D-35DD-0490-E022C330AD4D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2" creationId="{89F1BCEE-EEDF-B61E-15BD-DE9506658A4B}"/>
          </ac:spMkLst>
        </pc:spChg>
        <pc:spChg chg="del">
          <ac:chgData name="Giacomo Paolocci" userId="17a90578-f922-4286-9e45-0c444565229d" providerId="ADAL" clId="{D622CD38-8B1B-4CAB-ADEB-7495A2D6D687}" dt="2024-09-18T15:23:11.220" v="2825" actId="478"/>
          <ac:spMkLst>
            <pc:docMk/>
            <pc:sldMk cId="1291813475" sldId="275"/>
            <ac:spMk id="23" creationId="{D3C90488-B431-ED23-CA8F-7547CF34C1AF}"/>
          </ac:spMkLst>
        </pc:spChg>
        <pc:spChg chg="mod">
          <ac:chgData name="Giacomo Paolocci" userId="17a90578-f922-4286-9e45-0c444565229d" providerId="ADAL" clId="{D622CD38-8B1B-4CAB-ADEB-7495A2D6D687}" dt="2024-09-18T16:13:10.424" v="3512" actId="1076"/>
          <ac:spMkLst>
            <pc:docMk/>
            <pc:sldMk cId="1291813475" sldId="275"/>
            <ac:spMk id="24" creationId="{CA158ED9-2B18-0ABF-4049-88AEE8BEDEB3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5" creationId="{FE601325-21A3-CCF7-BF6C-12D1433EE9EF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6" creationId="{402C07C2-892E-8ED3-7007-DF17F478F056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7" creationId="{1BB4F0E2-36CD-43B9-2DA9-DE4186C3720F}"/>
          </ac:spMkLst>
        </pc:spChg>
        <pc:spChg chg="mod">
          <ac:chgData name="Giacomo Paolocci" userId="17a90578-f922-4286-9e45-0c444565229d" providerId="ADAL" clId="{D622CD38-8B1B-4CAB-ADEB-7495A2D6D687}" dt="2024-09-18T15:23:05.177" v="2824" actId="1076"/>
          <ac:spMkLst>
            <pc:docMk/>
            <pc:sldMk cId="1291813475" sldId="275"/>
            <ac:spMk id="29" creationId="{B3B2E24C-D79C-6ABC-BFC9-056011E02DCC}"/>
          </ac:spMkLst>
        </pc:spChg>
        <pc:spChg chg="add mod">
          <ac:chgData name="Giacomo Paolocci" userId="17a90578-f922-4286-9e45-0c444565229d" providerId="ADAL" clId="{D622CD38-8B1B-4CAB-ADEB-7495A2D6D687}" dt="2024-09-18T15:21:32.594" v="2820"/>
          <ac:spMkLst>
            <pc:docMk/>
            <pc:sldMk cId="1291813475" sldId="275"/>
            <ac:spMk id="30" creationId="{76A3CC5A-5148-30D2-C563-8A27E821FCCD}"/>
          </ac:spMkLst>
        </pc:spChg>
        <pc:picChg chg="del">
          <ac:chgData name="Giacomo Paolocci" userId="17a90578-f922-4286-9e45-0c444565229d" providerId="ADAL" clId="{D622CD38-8B1B-4CAB-ADEB-7495A2D6D687}" dt="2024-09-18T15:21:38.289" v="2822" actId="478"/>
          <ac:picMkLst>
            <pc:docMk/>
            <pc:sldMk cId="1291813475" sldId="275"/>
            <ac:picMk id="9" creationId="{59EFA8C5-8E38-0A99-2A42-260EE1A7B3FD}"/>
          </ac:picMkLst>
        </pc:pic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15" creationId="{642627C3-6738-E51D-95F7-A41B04E61A62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28" creationId="{A1CB5CC9-D120-2371-B1B5-74EFA527311A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32" creationId="{0136EFFC-D06E-A24C-116A-AC5B98AA6910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35" creationId="{C0ACECB1-4EEA-8A7C-5851-C183319F8502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38" creationId="{EC268AD6-2424-6090-8EDF-9AFB4E087F12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42" creationId="{37DAE196-2E4F-37B4-80A4-066922B737AE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45" creationId="{A844E18D-B547-9869-821E-A8F79E78ACC6}"/>
          </ac:cxnSpMkLst>
        </pc:cxnChg>
        <pc:cxnChg chg="mod">
          <ac:chgData name="Giacomo Paolocci" userId="17a90578-f922-4286-9e45-0c444565229d" providerId="ADAL" clId="{D622CD38-8B1B-4CAB-ADEB-7495A2D6D687}" dt="2024-09-18T15:23:05.177" v="2824" actId="1076"/>
          <ac:cxnSpMkLst>
            <pc:docMk/>
            <pc:sldMk cId="1291813475" sldId="275"/>
            <ac:cxnSpMk id="48" creationId="{33008765-8995-433C-6B2B-31C2F06F51C5}"/>
          </ac:cxnSpMkLst>
        </pc:cxnChg>
      </pc:sldChg>
      <pc:sldChg chg="addSp delSp modSp add mod">
        <pc:chgData name="Giacomo Paolocci" userId="17a90578-f922-4286-9e45-0c444565229d" providerId="ADAL" clId="{D622CD38-8B1B-4CAB-ADEB-7495A2D6D687}" dt="2024-09-18T16:26:05.277" v="3815" actId="1076"/>
        <pc:sldMkLst>
          <pc:docMk/>
          <pc:sldMk cId="1954192272" sldId="276"/>
        </pc:sldMkLst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8" creationId="{FB239024-76B0-4223-0C30-6634A716019A}"/>
          </ac:spMkLst>
        </pc:spChg>
        <pc:spChg chg="add mod">
          <ac:chgData name="Giacomo Paolocci" userId="17a90578-f922-4286-9e45-0c444565229d" providerId="ADAL" clId="{D622CD38-8B1B-4CAB-ADEB-7495A2D6D687}" dt="2024-09-18T15:25:38.272" v="2935"/>
          <ac:spMkLst>
            <pc:docMk/>
            <pc:sldMk cId="1954192272" sldId="276"/>
            <ac:spMk id="9" creationId="{563B6306-E03C-076A-E6EE-A398193E6A94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1" creationId="{7DBD81BC-5F84-8DDE-6F42-5296CCFDB680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2" creationId="{07E73766-48F5-EF5C-E66F-CF905313BA97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3" creationId="{31B1AB33-F4C2-2764-4CC5-2A9940AD6F9C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4" creationId="{716A688D-FA31-67DE-2E39-CA19A9EAE1C6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6" creationId="{E0209CD1-1445-6775-D13A-50FC6E621E19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7" creationId="{F26A1316-5D32-0DFE-49F7-3DA0A92F9E3A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8" creationId="{CF083B60-183C-4C5E-D7E2-D123129AA678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19" creationId="{68A0F4B9-CD7A-5DA5-3800-84EB3F0904DB}"/>
          </ac:spMkLst>
        </pc:spChg>
        <pc:spChg chg="del mod">
          <ac:chgData name="Giacomo Paolocci" userId="17a90578-f922-4286-9e45-0c444565229d" providerId="ADAL" clId="{D622CD38-8B1B-4CAB-ADEB-7495A2D6D687}" dt="2024-09-18T15:27:30.128" v="3039" actId="478"/>
          <ac:spMkLst>
            <pc:docMk/>
            <pc:sldMk cId="1954192272" sldId="276"/>
            <ac:spMk id="20" creationId="{349558DC-5B71-A98C-7D2D-8A897BC1EEF2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1" creationId="{49D16F29-B34D-35DD-0490-E022C330AD4D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2" creationId="{89F1BCEE-EEDF-B61E-15BD-DE9506658A4B}"/>
          </ac:spMkLst>
        </pc:spChg>
        <pc:spChg chg="del">
          <ac:chgData name="Giacomo Paolocci" userId="17a90578-f922-4286-9e45-0c444565229d" providerId="ADAL" clId="{D622CD38-8B1B-4CAB-ADEB-7495A2D6D687}" dt="2024-09-18T15:27:29.537" v="3038" actId="478"/>
          <ac:spMkLst>
            <pc:docMk/>
            <pc:sldMk cId="1954192272" sldId="276"/>
            <ac:spMk id="24" creationId="{CA158ED9-2B18-0ABF-4049-88AEE8BEDEB3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5" creationId="{FE601325-21A3-CCF7-BF6C-12D1433EE9EF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6" creationId="{402C07C2-892E-8ED3-7007-DF17F478F056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7" creationId="{1BB4F0E2-36CD-43B9-2DA9-DE4186C3720F}"/>
          </ac:spMkLst>
        </pc:spChg>
        <pc:spChg chg="del">
          <ac:chgData name="Giacomo Paolocci" userId="17a90578-f922-4286-9e45-0c444565229d" providerId="ADAL" clId="{D622CD38-8B1B-4CAB-ADEB-7495A2D6D687}" dt="2024-09-18T15:26:08.742" v="2936" actId="478"/>
          <ac:spMkLst>
            <pc:docMk/>
            <pc:sldMk cId="1954192272" sldId="276"/>
            <ac:spMk id="29" creationId="{B3B2E24C-D79C-6ABC-BFC9-056011E02DCC}"/>
          </ac:spMkLst>
        </pc:spChg>
        <pc:spChg chg="del">
          <ac:chgData name="Giacomo Paolocci" userId="17a90578-f922-4286-9e45-0c444565229d" providerId="ADAL" clId="{D622CD38-8B1B-4CAB-ADEB-7495A2D6D687}" dt="2024-09-18T15:25:37.810" v="2934" actId="478"/>
          <ac:spMkLst>
            <pc:docMk/>
            <pc:sldMk cId="1954192272" sldId="276"/>
            <ac:spMk id="30" creationId="{76A3CC5A-5148-30D2-C563-8A27E821FCCD}"/>
          </ac:spMkLst>
        </pc:spChg>
        <pc:spChg chg="add mod">
          <ac:chgData name="Giacomo Paolocci" userId="17a90578-f922-4286-9e45-0c444565229d" providerId="ADAL" clId="{D622CD38-8B1B-4CAB-ADEB-7495A2D6D687}" dt="2024-09-18T15:27:41.267" v="3041" actId="1076"/>
          <ac:spMkLst>
            <pc:docMk/>
            <pc:sldMk cId="1954192272" sldId="276"/>
            <ac:spMk id="37" creationId="{503E9A70-0369-113A-BD25-17636AECD49D}"/>
          </ac:spMkLst>
        </pc:spChg>
        <pc:spChg chg="add mod">
          <ac:chgData name="Giacomo Paolocci" userId="17a90578-f922-4286-9e45-0c444565229d" providerId="ADAL" clId="{D622CD38-8B1B-4CAB-ADEB-7495A2D6D687}" dt="2024-09-18T15:35:15.056" v="3061" actId="20577"/>
          <ac:spMkLst>
            <pc:docMk/>
            <pc:sldMk cId="1954192272" sldId="276"/>
            <ac:spMk id="39" creationId="{18B2A827-E1BE-09B7-6341-E0ADB5325567}"/>
          </ac:spMkLst>
        </pc:spChg>
        <pc:spChg chg="add mod">
          <ac:chgData name="Giacomo Paolocci" userId="17a90578-f922-4286-9e45-0c444565229d" providerId="ADAL" clId="{D622CD38-8B1B-4CAB-ADEB-7495A2D6D687}" dt="2024-09-18T15:27:47.397" v="3043" actId="1076"/>
          <ac:spMkLst>
            <pc:docMk/>
            <pc:sldMk cId="1954192272" sldId="276"/>
            <ac:spMk id="40" creationId="{D9F87716-DF26-C8FC-C8C5-52E16589D57F}"/>
          </ac:spMkLst>
        </pc:spChg>
        <pc:spChg chg="add mod">
          <ac:chgData name="Giacomo Paolocci" userId="17a90578-f922-4286-9e45-0c444565229d" providerId="ADAL" clId="{D622CD38-8B1B-4CAB-ADEB-7495A2D6D687}" dt="2024-09-18T15:35:33.823" v="3077" actId="20577"/>
          <ac:spMkLst>
            <pc:docMk/>
            <pc:sldMk cId="1954192272" sldId="276"/>
            <ac:spMk id="41" creationId="{EC33C837-8B2B-D22A-93F2-5F8DB4ECD6E4}"/>
          </ac:spMkLst>
        </pc:spChg>
        <pc:spChg chg="add mod">
          <ac:chgData name="Giacomo Paolocci" userId="17a90578-f922-4286-9e45-0c444565229d" providerId="ADAL" clId="{D622CD38-8B1B-4CAB-ADEB-7495A2D6D687}" dt="2024-09-18T15:27:53.625" v="3045" actId="1076"/>
          <ac:spMkLst>
            <pc:docMk/>
            <pc:sldMk cId="1954192272" sldId="276"/>
            <ac:spMk id="43" creationId="{AD963496-59C1-ACAE-E69B-2ADDEDFF914E}"/>
          </ac:spMkLst>
        </pc:spChg>
        <pc:spChg chg="add mod">
          <ac:chgData name="Giacomo Paolocci" userId="17a90578-f922-4286-9e45-0c444565229d" providerId="ADAL" clId="{D622CD38-8B1B-4CAB-ADEB-7495A2D6D687}" dt="2024-09-18T15:45:22.532" v="3444" actId="20577"/>
          <ac:spMkLst>
            <pc:docMk/>
            <pc:sldMk cId="1954192272" sldId="276"/>
            <ac:spMk id="44" creationId="{ED56074B-A149-27AF-BA07-D7A0D8B7A25E}"/>
          </ac:spMkLst>
        </pc:spChg>
        <pc:spChg chg="add mod">
          <ac:chgData name="Giacomo Paolocci" userId="17a90578-f922-4286-9e45-0c444565229d" providerId="ADAL" clId="{D622CD38-8B1B-4CAB-ADEB-7495A2D6D687}" dt="2024-09-18T15:27:58.729" v="3047" actId="1076"/>
          <ac:spMkLst>
            <pc:docMk/>
            <pc:sldMk cId="1954192272" sldId="276"/>
            <ac:spMk id="46" creationId="{430F3E9B-AB48-0C18-9F4D-126760FB76AD}"/>
          </ac:spMkLst>
        </pc:spChg>
        <pc:spChg chg="add mod">
          <ac:chgData name="Giacomo Paolocci" userId="17a90578-f922-4286-9e45-0c444565229d" providerId="ADAL" clId="{D622CD38-8B1B-4CAB-ADEB-7495A2D6D687}" dt="2024-09-18T15:36:17.913" v="3091" actId="20577"/>
          <ac:spMkLst>
            <pc:docMk/>
            <pc:sldMk cId="1954192272" sldId="276"/>
            <ac:spMk id="47" creationId="{6CF2A106-C31D-8330-AEA7-9DDCC17666CB}"/>
          </ac:spMkLst>
        </pc:spChg>
        <pc:spChg chg="add del mod">
          <ac:chgData name="Giacomo Paolocci" userId="17a90578-f922-4286-9e45-0c444565229d" providerId="ADAL" clId="{D622CD38-8B1B-4CAB-ADEB-7495A2D6D687}" dt="2024-09-18T16:11:16.975" v="3478" actId="478"/>
          <ac:spMkLst>
            <pc:docMk/>
            <pc:sldMk cId="1954192272" sldId="276"/>
            <ac:spMk id="49" creationId="{39AFC2AF-3CE4-63ED-6D03-29FF3B0F2D6E}"/>
          </ac:spMkLst>
        </pc:spChg>
        <pc:spChg chg="add del mod">
          <ac:chgData name="Giacomo Paolocci" userId="17a90578-f922-4286-9e45-0c444565229d" providerId="ADAL" clId="{D622CD38-8B1B-4CAB-ADEB-7495A2D6D687}" dt="2024-09-18T16:11:16.286" v="3477" actId="478"/>
          <ac:spMkLst>
            <pc:docMk/>
            <pc:sldMk cId="1954192272" sldId="276"/>
            <ac:spMk id="50" creationId="{B46EF289-27E1-8E8F-3E4C-386DEE66B831}"/>
          </ac:spMkLst>
        </pc:spChg>
        <pc:spChg chg="add del mod">
          <ac:chgData name="Giacomo Paolocci" userId="17a90578-f922-4286-9e45-0c444565229d" providerId="ADAL" clId="{D622CD38-8B1B-4CAB-ADEB-7495A2D6D687}" dt="2024-09-18T16:11:17.593" v="3479" actId="478"/>
          <ac:spMkLst>
            <pc:docMk/>
            <pc:sldMk cId="1954192272" sldId="276"/>
            <ac:spMk id="51" creationId="{620963BF-4C38-5A4C-6B00-F5DBD988EAB7}"/>
          </ac:spMkLst>
        </pc:spChg>
        <pc:spChg chg="add mod">
          <ac:chgData name="Giacomo Paolocci" userId="17a90578-f922-4286-9e45-0c444565229d" providerId="ADAL" clId="{D622CD38-8B1B-4CAB-ADEB-7495A2D6D687}" dt="2024-09-18T16:20:26.645" v="3735" actId="1038"/>
          <ac:spMkLst>
            <pc:docMk/>
            <pc:sldMk cId="1954192272" sldId="276"/>
            <ac:spMk id="52" creationId="{04B61607-66AC-88F4-8EAC-62E089F6FCF8}"/>
          </ac:spMkLst>
        </pc:spChg>
        <pc:spChg chg="add mod">
          <ac:chgData name="Giacomo Paolocci" userId="17a90578-f922-4286-9e45-0c444565229d" providerId="ADAL" clId="{D622CD38-8B1B-4CAB-ADEB-7495A2D6D687}" dt="2024-09-18T16:14:31.661" v="3576" actId="12789"/>
          <ac:spMkLst>
            <pc:docMk/>
            <pc:sldMk cId="1954192272" sldId="276"/>
            <ac:spMk id="53" creationId="{60E870BD-6B6A-A078-39AE-EDC6BE5D5E28}"/>
          </ac:spMkLst>
        </pc:spChg>
        <pc:spChg chg="add mod">
          <ac:chgData name="Giacomo Paolocci" userId="17a90578-f922-4286-9e45-0c444565229d" providerId="ADAL" clId="{D622CD38-8B1B-4CAB-ADEB-7495A2D6D687}" dt="2024-09-18T16:23:04.728" v="3799" actId="1076"/>
          <ac:spMkLst>
            <pc:docMk/>
            <pc:sldMk cId="1954192272" sldId="276"/>
            <ac:spMk id="54" creationId="{C55BB107-3F31-2B64-E39E-3901DF484425}"/>
          </ac:spMkLst>
        </pc:spChg>
        <pc:spChg chg="add mod">
          <ac:chgData name="Giacomo Paolocci" userId="17a90578-f922-4286-9e45-0c444565229d" providerId="ADAL" clId="{D622CD38-8B1B-4CAB-ADEB-7495A2D6D687}" dt="2024-09-18T16:23:12.849" v="3800" actId="1076"/>
          <ac:spMkLst>
            <pc:docMk/>
            <pc:sldMk cId="1954192272" sldId="276"/>
            <ac:spMk id="55" creationId="{893E10F1-1CB4-99D1-E196-7E54D61A23D5}"/>
          </ac:spMkLst>
        </pc:spChg>
        <pc:spChg chg="add mod">
          <ac:chgData name="Giacomo Paolocci" userId="17a90578-f922-4286-9e45-0c444565229d" providerId="ADAL" clId="{D622CD38-8B1B-4CAB-ADEB-7495A2D6D687}" dt="2024-09-18T16:19:11.364" v="3636" actId="1076"/>
          <ac:spMkLst>
            <pc:docMk/>
            <pc:sldMk cId="1954192272" sldId="276"/>
            <ac:spMk id="56" creationId="{A91B17B5-EAE0-C48F-8F7C-8BD5AF2E1A7B}"/>
          </ac:spMkLst>
        </pc:spChg>
        <pc:spChg chg="add mod">
          <ac:chgData name="Giacomo Paolocci" userId="17a90578-f922-4286-9e45-0c444565229d" providerId="ADAL" clId="{D622CD38-8B1B-4CAB-ADEB-7495A2D6D687}" dt="2024-09-18T16:20:26.645" v="3735" actId="1038"/>
          <ac:spMkLst>
            <pc:docMk/>
            <pc:sldMk cId="1954192272" sldId="276"/>
            <ac:spMk id="57" creationId="{40D996A1-F3AA-D48C-D719-E405F301CECB}"/>
          </ac:spMkLst>
        </pc:spChg>
        <pc:spChg chg="add mod">
          <ac:chgData name="Giacomo Paolocci" userId="17a90578-f922-4286-9e45-0c444565229d" providerId="ADAL" clId="{D622CD38-8B1B-4CAB-ADEB-7495A2D6D687}" dt="2024-09-18T16:20:26.645" v="3735" actId="1038"/>
          <ac:spMkLst>
            <pc:docMk/>
            <pc:sldMk cId="1954192272" sldId="276"/>
            <ac:spMk id="58" creationId="{72B6FE11-B65C-6686-2C00-64476F1F99AD}"/>
          </ac:spMkLst>
        </pc:spChg>
        <pc:spChg chg="add mod">
          <ac:chgData name="Giacomo Paolocci" userId="17a90578-f922-4286-9e45-0c444565229d" providerId="ADAL" clId="{D622CD38-8B1B-4CAB-ADEB-7495A2D6D687}" dt="2024-09-18T16:20:26.645" v="3735" actId="1038"/>
          <ac:spMkLst>
            <pc:docMk/>
            <pc:sldMk cId="1954192272" sldId="276"/>
            <ac:spMk id="59" creationId="{2FE8B0F3-DC4C-FD12-2057-EEBE223395D0}"/>
          </ac:spMkLst>
        </pc:spChg>
        <pc:spChg chg="add mod">
          <ac:chgData name="Giacomo Paolocci" userId="17a90578-f922-4286-9e45-0c444565229d" providerId="ADAL" clId="{D622CD38-8B1B-4CAB-ADEB-7495A2D6D687}" dt="2024-09-18T16:14:31.661" v="3576" actId="12789"/>
          <ac:spMkLst>
            <pc:docMk/>
            <pc:sldMk cId="1954192272" sldId="276"/>
            <ac:spMk id="82" creationId="{1825BE3C-3742-02A3-1F11-C6FAAC3ED609}"/>
          </ac:spMkLst>
        </pc:spChg>
        <pc:spChg chg="add mod">
          <ac:chgData name="Giacomo Paolocci" userId="17a90578-f922-4286-9e45-0c444565229d" providerId="ADAL" clId="{D622CD38-8B1B-4CAB-ADEB-7495A2D6D687}" dt="2024-09-18T16:23:04.728" v="3799" actId="1076"/>
          <ac:spMkLst>
            <pc:docMk/>
            <pc:sldMk cId="1954192272" sldId="276"/>
            <ac:spMk id="83" creationId="{F1953BAC-AF0D-D889-184B-6AE922B7032E}"/>
          </ac:spMkLst>
        </pc:spChg>
        <pc:spChg chg="add mod">
          <ac:chgData name="Giacomo Paolocci" userId="17a90578-f922-4286-9e45-0c444565229d" providerId="ADAL" clId="{D622CD38-8B1B-4CAB-ADEB-7495A2D6D687}" dt="2024-09-18T16:17:24.975" v="3625"/>
          <ac:spMkLst>
            <pc:docMk/>
            <pc:sldMk cId="1954192272" sldId="276"/>
            <ac:spMk id="84" creationId="{BCB0E5F1-CE60-C156-FC2E-F6D40A39202E}"/>
          </ac:spMkLst>
        </pc:spChg>
        <pc:spChg chg="add mod">
          <ac:chgData name="Giacomo Paolocci" userId="17a90578-f922-4286-9e45-0c444565229d" providerId="ADAL" clId="{D622CD38-8B1B-4CAB-ADEB-7495A2D6D687}" dt="2024-09-18T16:17:24.975" v="3625"/>
          <ac:spMkLst>
            <pc:docMk/>
            <pc:sldMk cId="1954192272" sldId="276"/>
            <ac:spMk id="85" creationId="{A3288A4C-FFED-8E35-7567-0E50C72DAB9B}"/>
          </ac:spMkLst>
        </pc:spChg>
        <pc:spChg chg="add mod">
          <ac:chgData name="Giacomo Paolocci" userId="17a90578-f922-4286-9e45-0c444565229d" providerId="ADAL" clId="{D622CD38-8B1B-4CAB-ADEB-7495A2D6D687}" dt="2024-09-18T16:17:24.975" v="3625"/>
          <ac:spMkLst>
            <pc:docMk/>
            <pc:sldMk cId="1954192272" sldId="276"/>
            <ac:spMk id="86" creationId="{61C02CE1-D3FE-B1A7-9029-3F1CAE055A3F}"/>
          </ac:spMkLst>
        </pc:spChg>
        <pc:spChg chg="add mod">
          <ac:chgData name="Giacomo Paolocci" userId="17a90578-f922-4286-9e45-0c444565229d" providerId="ADAL" clId="{D622CD38-8B1B-4CAB-ADEB-7495A2D6D687}" dt="2024-09-18T16:17:33.988" v="3627" actId="1076"/>
          <ac:spMkLst>
            <pc:docMk/>
            <pc:sldMk cId="1954192272" sldId="276"/>
            <ac:spMk id="93" creationId="{BDF5BF2F-7FBE-5FB4-8839-AEDAAAF4B726}"/>
          </ac:spMkLst>
        </pc:spChg>
        <pc:spChg chg="add mod">
          <ac:chgData name="Giacomo Paolocci" userId="17a90578-f922-4286-9e45-0c444565229d" providerId="ADAL" clId="{D622CD38-8B1B-4CAB-ADEB-7495A2D6D687}" dt="2024-09-18T16:17:33.988" v="3627" actId="1076"/>
          <ac:spMkLst>
            <pc:docMk/>
            <pc:sldMk cId="1954192272" sldId="276"/>
            <ac:spMk id="94" creationId="{B0025FDD-AB12-25C6-A02C-BB2158340675}"/>
          </ac:spMkLst>
        </pc:spChg>
        <pc:spChg chg="add mod">
          <ac:chgData name="Giacomo Paolocci" userId="17a90578-f922-4286-9e45-0c444565229d" providerId="ADAL" clId="{D622CD38-8B1B-4CAB-ADEB-7495A2D6D687}" dt="2024-09-18T16:17:33.988" v="3627" actId="1076"/>
          <ac:spMkLst>
            <pc:docMk/>
            <pc:sldMk cId="1954192272" sldId="276"/>
            <ac:spMk id="95" creationId="{B66612E3-5D65-4EF4-42B2-FDF1113F6C41}"/>
          </ac:spMkLst>
        </pc:spChg>
        <pc:spChg chg="add mod">
          <ac:chgData name="Giacomo Paolocci" userId="17a90578-f922-4286-9e45-0c444565229d" providerId="ADAL" clId="{D622CD38-8B1B-4CAB-ADEB-7495A2D6D687}" dt="2024-09-18T16:17:33.988" v="3627" actId="1076"/>
          <ac:spMkLst>
            <pc:docMk/>
            <pc:sldMk cId="1954192272" sldId="276"/>
            <ac:spMk id="96" creationId="{CD622B84-2B52-EEE8-9FF3-630F622D8B95}"/>
          </ac:spMkLst>
        </pc:spChg>
        <pc:spChg chg="add mod">
          <ac:chgData name="Giacomo Paolocci" userId="17a90578-f922-4286-9e45-0c444565229d" providerId="ADAL" clId="{D622CD38-8B1B-4CAB-ADEB-7495A2D6D687}" dt="2024-09-18T16:18:52.500" v="3633" actId="1076"/>
          <ac:spMkLst>
            <pc:docMk/>
            <pc:sldMk cId="1954192272" sldId="276"/>
            <ac:spMk id="103" creationId="{4DFF22D3-DCDA-D6E9-8370-AB669B57483A}"/>
          </ac:spMkLst>
        </pc:spChg>
        <pc:spChg chg="add mod">
          <ac:chgData name="Giacomo Paolocci" userId="17a90578-f922-4286-9e45-0c444565229d" providerId="ADAL" clId="{D622CD38-8B1B-4CAB-ADEB-7495A2D6D687}" dt="2024-09-18T16:18:52.500" v="3633" actId="1076"/>
          <ac:spMkLst>
            <pc:docMk/>
            <pc:sldMk cId="1954192272" sldId="276"/>
            <ac:spMk id="104" creationId="{B19D23E2-E626-6280-CB5B-5A6452CCF59A}"/>
          </ac:spMkLst>
        </pc:spChg>
        <pc:spChg chg="add mod">
          <ac:chgData name="Giacomo Paolocci" userId="17a90578-f922-4286-9e45-0c444565229d" providerId="ADAL" clId="{D622CD38-8B1B-4CAB-ADEB-7495A2D6D687}" dt="2024-09-18T16:18:52.500" v="3633" actId="1076"/>
          <ac:spMkLst>
            <pc:docMk/>
            <pc:sldMk cId="1954192272" sldId="276"/>
            <ac:spMk id="105" creationId="{B276EA98-4474-5189-59AA-D6988BDED2F2}"/>
          </ac:spMkLst>
        </pc:spChg>
        <pc:spChg chg="add mod">
          <ac:chgData name="Giacomo Paolocci" userId="17a90578-f922-4286-9e45-0c444565229d" providerId="ADAL" clId="{D622CD38-8B1B-4CAB-ADEB-7495A2D6D687}" dt="2024-09-18T16:18:52.500" v="3633" actId="1076"/>
          <ac:spMkLst>
            <pc:docMk/>
            <pc:sldMk cId="1954192272" sldId="276"/>
            <ac:spMk id="106" creationId="{E6DC86A3-D1F4-F335-4F0B-3D768D408AA7}"/>
          </ac:spMkLst>
        </pc:spChg>
        <pc:spChg chg="add mod">
          <ac:chgData name="Giacomo Paolocci" userId="17a90578-f922-4286-9e45-0c444565229d" providerId="ADAL" clId="{D622CD38-8B1B-4CAB-ADEB-7495A2D6D687}" dt="2024-09-18T16:19:26.472" v="3640" actId="1076"/>
          <ac:spMkLst>
            <pc:docMk/>
            <pc:sldMk cId="1954192272" sldId="276"/>
            <ac:spMk id="113" creationId="{71F9249D-6C70-ECB8-EED6-C7AC29815437}"/>
          </ac:spMkLst>
        </pc:spChg>
        <pc:spChg chg="add mod">
          <ac:chgData name="Giacomo Paolocci" userId="17a90578-f922-4286-9e45-0c444565229d" providerId="ADAL" clId="{D622CD38-8B1B-4CAB-ADEB-7495A2D6D687}" dt="2024-09-18T16:19:26.472" v="3640" actId="1076"/>
          <ac:spMkLst>
            <pc:docMk/>
            <pc:sldMk cId="1954192272" sldId="276"/>
            <ac:spMk id="114" creationId="{6503A7FB-8396-C4BE-B1FB-DC737D3EFA8E}"/>
          </ac:spMkLst>
        </pc:spChg>
        <pc:spChg chg="add mod">
          <ac:chgData name="Giacomo Paolocci" userId="17a90578-f922-4286-9e45-0c444565229d" providerId="ADAL" clId="{D622CD38-8B1B-4CAB-ADEB-7495A2D6D687}" dt="2024-09-18T16:19:26.472" v="3640" actId="1076"/>
          <ac:spMkLst>
            <pc:docMk/>
            <pc:sldMk cId="1954192272" sldId="276"/>
            <ac:spMk id="115" creationId="{C5657B44-A338-A25B-3A04-1EBFA4AC1D89}"/>
          </ac:spMkLst>
        </pc:spChg>
        <pc:spChg chg="add mod">
          <ac:chgData name="Giacomo Paolocci" userId="17a90578-f922-4286-9e45-0c444565229d" providerId="ADAL" clId="{D622CD38-8B1B-4CAB-ADEB-7495A2D6D687}" dt="2024-09-18T16:19:26.472" v="3640" actId="1076"/>
          <ac:spMkLst>
            <pc:docMk/>
            <pc:sldMk cId="1954192272" sldId="276"/>
            <ac:spMk id="116" creationId="{08334BC6-196A-BDFC-6D4B-9B238A73A45B}"/>
          </ac:spMkLst>
        </pc:spChg>
        <pc:spChg chg="add mod">
          <ac:chgData name="Giacomo Paolocci" userId="17a90578-f922-4286-9e45-0c444565229d" providerId="ADAL" clId="{D622CD38-8B1B-4CAB-ADEB-7495A2D6D687}" dt="2024-09-18T16:19:53.899" v="3643" actId="1076"/>
          <ac:spMkLst>
            <pc:docMk/>
            <pc:sldMk cId="1954192272" sldId="276"/>
            <ac:spMk id="123" creationId="{3C7D5C1A-961A-BDAA-D9A1-A1145B21C845}"/>
          </ac:spMkLst>
        </pc:spChg>
        <pc:spChg chg="add mod">
          <ac:chgData name="Giacomo Paolocci" userId="17a90578-f922-4286-9e45-0c444565229d" providerId="ADAL" clId="{D622CD38-8B1B-4CAB-ADEB-7495A2D6D687}" dt="2024-09-18T16:19:53.899" v="3643" actId="1076"/>
          <ac:spMkLst>
            <pc:docMk/>
            <pc:sldMk cId="1954192272" sldId="276"/>
            <ac:spMk id="124" creationId="{F94AC650-A158-707A-5BCC-625EFAC17956}"/>
          </ac:spMkLst>
        </pc:spChg>
        <pc:spChg chg="add mod">
          <ac:chgData name="Giacomo Paolocci" userId="17a90578-f922-4286-9e45-0c444565229d" providerId="ADAL" clId="{D622CD38-8B1B-4CAB-ADEB-7495A2D6D687}" dt="2024-09-18T16:19:53.899" v="3643" actId="1076"/>
          <ac:spMkLst>
            <pc:docMk/>
            <pc:sldMk cId="1954192272" sldId="276"/>
            <ac:spMk id="125" creationId="{B60F1839-B013-1F85-4B9C-B9687C599EEB}"/>
          </ac:spMkLst>
        </pc:spChg>
        <pc:spChg chg="add mod">
          <ac:chgData name="Giacomo Paolocci" userId="17a90578-f922-4286-9e45-0c444565229d" providerId="ADAL" clId="{D622CD38-8B1B-4CAB-ADEB-7495A2D6D687}" dt="2024-09-18T16:19:53.899" v="3643" actId="1076"/>
          <ac:spMkLst>
            <pc:docMk/>
            <pc:sldMk cId="1954192272" sldId="276"/>
            <ac:spMk id="126" creationId="{FBFFB5A4-7084-FC3B-4508-D59C83E38313}"/>
          </ac:spMkLst>
        </pc:spChg>
        <pc:spChg chg="add mod">
          <ac:chgData name="Giacomo Paolocci" userId="17a90578-f922-4286-9e45-0c444565229d" providerId="ADAL" clId="{D622CD38-8B1B-4CAB-ADEB-7495A2D6D687}" dt="2024-09-18T16:20:46.899" v="3783" actId="1076"/>
          <ac:spMkLst>
            <pc:docMk/>
            <pc:sldMk cId="1954192272" sldId="276"/>
            <ac:spMk id="133" creationId="{5F3DE550-1B31-BB26-31B4-7C7FC8E89217}"/>
          </ac:spMkLst>
        </pc:spChg>
        <pc:spChg chg="add mod">
          <ac:chgData name="Giacomo Paolocci" userId="17a90578-f922-4286-9e45-0c444565229d" providerId="ADAL" clId="{D622CD38-8B1B-4CAB-ADEB-7495A2D6D687}" dt="2024-09-18T16:20:46.899" v="3783" actId="1076"/>
          <ac:spMkLst>
            <pc:docMk/>
            <pc:sldMk cId="1954192272" sldId="276"/>
            <ac:spMk id="134" creationId="{1AB945E6-4B31-9A7E-35BD-E9C6299862F8}"/>
          </ac:spMkLst>
        </pc:spChg>
        <pc:spChg chg="add mod">
          <ac:chgData name="Giacomo Paolocci" userId="17a90578-f922-4286-9e45-0c444565229d" providerId="ADAL" clId="{D622CD38-8B1B-4CAB-ADEB-7495A2D6D687}" dt="2024-09-18T16:20:46.899" v="3783" actId="1076"/>
          <ac:spMkLst>
            <pc:docMk/>
            <pc:sldMk cId="1954192272" sldId="276"/>
            <ac:spMk id="135" creationId="{CD4F5B62-B3F5-CE00-4570-F2BCB5F859EC}"/>
          </ac:spMkLst>
        </pc:spChg>
        <pc:spChg chg="add mod">
          <ac:chgData name="Giacomo Paolocci" userId="17a90578-f922-4286-9e45-0c444565229d" providerId="ADAL" clId="{D622CD38-8B1B-4CAB-ADEB-7495A2D6D687}" dt="2024-09-18T16:20:46.899" v="3783" actId="1076"/>
          <ac:spMkLst>
            <pc:docMk/>
            <pc:sldMk cId="1954192272" sldId="276"/>
            <ac:spMk id="136" creationId="{E74577AF-F4CB-331D-C9CC-2EE17EB12113}"/>
          </ac:spMkLst>
        </pc:spChg>
        <pc:spChg chg="add mod">
          <ac:chgData name="Giacomo Paolocci" userId="17a90578-f922-4286-9e45-0c444565229d" providerId="ADAL" clId="{D622CD38-8B1B-4CAB-ADEB-7495A2D6D687}" dt="2024-09-18T16:23:45.949" v="3805" actId="20577"/>
          <ac:spMkLst>
            <pc:docMk/>
            <pc:sldMk cId="1954192272" sldId="276"/>
            <ac:spMk id="143" creationId="{F320F689-1CB9-D2F8-A111-97F66761A073}"/>
          </ac:spMkLst>
        </pc:spChg>
        <pc:spChg chg="add mod">
          <ac:chgData name="Giacomo Paolocci" userId="17a90578-f922-4286-9e45-0c444565229d" providerId="ADAL" clId="{D622CD38-8B1B-4CAB-ADEB-7495A2D6D687}" dt="2024-09-18T16:24:26.183" v="3811" actId="207"/>
          <ac:spMkLst>
            <pc:docMk/>
            <pc:sldMk cId="1954192272" sldId="276"/>
            <ac:spMk id="144" creationId="{A5EE3E38-4311-18EB-90E1-69721A5DF4E5}"/>
          </ac:spMkLst>
        </pc:spChg>
        <pc:spChg chg="add mod">
          <ac:chgData name="Giacomo Paolocci" userId="17a90578-f922-4286-9e45-0c444565229d" providerId="ADAL" clId="{D622CD38-8B1B-4CAB-ADEB-7495A2D6D687}" dt="2024-09-18T16:26:05.277" v="3815" actId="1076"/>
          <ac:spMkLst>
            <pc:docMk/>
            <pc:sldMk cId="1954192272" sldId="276"/>
            <ac:spMk id="145" creationId="{13175DA6-61CB-A60C-A9C3-45F0F16A6D9B}"/>
          </ac:spMkLst>
        </pc:spChg>
        <pc:spChg chg="add mod">
          <ac:chgData name="Giacomo Paolocci" userId="17a90578-f922-4286-9e45-0c444565229d" providerId="ADAL" clId="{D622CD38-8B1B-4CAB-ADEB-7495A2D6D687}" dt="2024-09-18T16:26:05.277" v="3815" actId="1076"/>
          <ac:spMkLst>
            <pc:docMk/>
            <pc:sldMk cId="1954192272" sldId="276"/>
            <ac:spMk id="146" creationId="{11AAED94-D3B6-CA68-87E6-987AE44F1CDE}"/>
          </ac:spMkLst>
        </pc:spChg>
        <pc:spChg chg="add mod">
          <ac:chgData name="Giacomo Paolocci" userId="17a90578-f922-4286-9e45-0c444565229d" providerId="ADAL" clId="{D622CD38-8B1B-4CAB-ADEB-7495A2D6D687}" dt="2024-09-18T16:26:05.277" v="3815" actId="1076"/>
          <ac:spMkLst>
            <pc:docMk/>
            <pc:sldMk cId="1954192272" sldId="276"/>
            <ac:spMk id="147" creationId="{2A63F469-7AEA-B5F2-B08F-7F65E57D40AC}"/>
          </ac:spMkLst>
        </pc:spChg>
        <pc:spChg chg="add mod">
          <ac:chgData name="Giacomo Paolocci" userId="17a90578-f922-4286-9e45-0c444565229d" providerId="ADAL" clId="{D622CD38-8B1B-4CAB-ADEB-7495A2D6D687}" dt="2024-09-18T16:26:05.277" v="3815" actId="1076"/>
          <ac:spMkLst>
            <pc:docMk/>
            <pc:sldMk cId="1954192272" sldId="276"/>
            <ac:spMk id="148" creationId="{623ED423-DABE-62AE-16F9-9D3EF60597E5}"/>
          </ac:spMkLst>
        </pc:spChg>
        <pc:cxnChg chg="add mod">
          <ac:chgData name="Giacomo Paolocci" userId="17a90578-f922-4286-9e45-0c444565229d" providerId="ADAL" clId="{D622CD38-8B1B-4CAB-ADEB-7495A2D6D687}" dt="2024-09-18T15:26:19.475" v="2937"/>
          <ac:cxnSpMkLst>
            <pc:docMk/>
            <pc:sldMk cId="1954192272" sldId="276"/>
            <ac:cxnSpMk id="10" creationId="{C5A947EF-5D71-487F-2D91-DC10001AC850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15" creationId="{642627C3-6738-E51D-95F7-A41B04E61A62}"/>
          </ac:cxnSpMkLst>
        </pc:cxnChg>
        <pc:cxnChg chg="add mod">
          <ac:chgData name="Giacomo Paolocci" userId="17a90578-f922-4286-9e45-0c444565229d" providerId="ADAL" clId="{D622CD38-8B1B-4CAB-ADEB-7495A2D6D687}" dt="2024-09-18T15:27:22.865" v="3036" actId="12788"/>
          <ac:cxnSpMkLst>
            <pc:docMk/>
            <pc:sldMk cId="1954192272" sldId="276"/>
            <ac:cxnSpMk id="23" creationId="{16DE840B-744F-26D4-CF55-62C5FBA0DA94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28" creationId="{A1CB5CC9-D120-2371-B1B5-74EFA527311A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32" creationId="{0136EFFC-D06E-A24C-116A-AC5B98AA6910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35" creationId="{C0ACECB1-4EEA-8A7C-5851-C183319F8502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38" creationId="{EC268AD6-2424-6090-8EDF-9AFB4E087F12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42" creationId="{37DAE196-2E4F-37B4-80A4-066922B737AE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45" creationId="{A844E18D-B547-9869-821E-A8F79E78ACC6}"/>
          </ac:cxnSpMkLst>
        </pc:cxnChg>
        <pc:cxnChg chg="del">
          <ac:chgData name="Giacomo Paolocci" userId="17a90578-f922-4286-9e45-0c444565229d" providerId="ADAL" clId="{D622CD38-8B1B-4CAB-ADEB-7495A2D6D687}" dt="2024-09-18T15:26:08.742" v="2936" actId="478"/>
          <ac:cxnSpMkLst>
            <pc:docMk/>
            <pc:sldMk cId="1954192272" sldId="276"/>
            <ac:cxnSpMk id="48" creationId="{33008765-8995-433C-6B2B-31C2F06F51C5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60" creationId="{634D1151-4CE6-6FBE-7125-FFE512FFA790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63" creationId="{FB545525-9E68-1C51-169E-90B491575345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66" creationId="{E2EDFBC8-73E0-6975-F8F9-67CCE1E2C1E5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71" creationId="{9857BE1D-2CBF-CAB7-9D41-266F6CF87973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74" creationId="{2586E2A8-1C54-02BE-56A8-30B3555D7EE4}"/>
          </ac:cxnSpMkLst>
        </pc:cxnChg>
        <pc:cxnChg chg="add mod">
          <ac:chgData name="Giacomo Paolocci" userId="17a90578-f922-4286-9e45-0c444565229d" providerId="ADAL" clId="{D622CD38-8B1B-4CAB-ADEB-7495A2D6D687}" dt="2024-09-18T16:20:26.645" v="3735" actId="1038"/>
          <ac:cxnSpMkLst>
            <pc:docMk/>
            <pc:sldMk cId="1954192272" sldId="276"/>
            <ac:cxnSpMk id="77" creationId="{B4938D8E-5FCB-E65F-9324-164B833FF8A6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87" creationId="{CAE1DEF8-6F0C-2704-BD55-4E5A26A0FF14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88" creationId="{BE9BA8AB-F01B-D5F7-B019-57CBBD217B85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89" creationId="{507F9498-4FA6-19A8-CC70-0F52BA9AE8F2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90" creationId="{C682453A-6DF4-13EC-34B8-C579C06EF775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91" creationId="{528748ED-19FA-44A6-543E-6557F525A6EA}"/>
          </ac:cxnSpMkLst>
        </pc:cxnChg>
        <pc:cxnChg chg="add mod">
          <ac:chgData name="Giacomo Paolocci" userId="17a90578-f922-4286-9e45-0c444565229d" providerId="ADAL" clId="{D622CD38-8B1B-4CAB-ADEB-7495A2D6D687}" dt="2024-09-18T16:17:24.975" v="3625"/>
          <ac:cxnSpMkLst>
            <pc:docMk/>
            <pc:sldMk cId="1954192272" sldId="276"/>
            <ac:cxnSpMk id="92" creationId="{401C5F61-8392-471F-E881-DA84F3420700}"/>
          </ac:cxnSpMkLst>
        </pc:cxnChg>
        <pc:cxnChg chg="add del mod">
          <ac:chgData name="Giacomo Paolocci" userId="17a90578-f922-4286-9e45-0c444565229d" providerId="ADAL" clId="{D622CD38-8B1B-4CAB-ADEB-7495A2D6D687}" dt="2024-09-18T16:17:41.051" v="3629" actId="478"/>
          <ac:cxnSpMkLst>
            <pc:docMk/>
            <pc:sldMk cId="1954192272" sldId="276"/>
            <ac:cxnSpMk id="97" creationId="{EF7BE6F1-9080-8A17-2BF7-6353BC839150}"/>
          </ac:cxnSpMkLst>
        </pc:cxnChg>
        <pc:cxnChg chg="add mod">
          <ac:chgData name="Giacomo Paolocci" userId="17a90578-f922-4286-9e45-0c444565229d" providerId="ADAL" clId="{D622CD38-8B1B-4CAB-ADEB-7495A2D6D687}" dt="2024-09-18T16:17:33.988" v="3627" actId="1076"/>
          <ac:cxnSpMkLst>
            <pc:docMk/>
            <pc:sldMk cId="1954192272" sldId="276"/>
            <ac:cxnSpMk id="98" creationId="{3CCA361A-2895-D239-EEAF-E4E5DFD7B1E3}"/>
          </ac:cxnSpMkLst>
        </pc:cxnChg>
        <pc:cxnChg chg="add mod">
          <ac:chgData name="Giacomo Paolocci" userId="17a90578-f922-4286-9e45-0c444565229d" providerId="ADAL" clId="{D622CD38-8B1B-4CAB-ADEB-7495A2D6D687}" dt="2024-09-18T16:17:33.988" v="3627" actId="1076"/>
          <ac:cxnSpMkLst>
            <pc:docMk/>
            <pc:sldMk cId="1954192272" sldId="276"/>
            <ac:cxnSpMk id="99" creationId="{2A2B175E-F7CC-1D72-DA53-9EA6DBF5DD38}"/>
          </ac:cxnSpMkLst>
        </pc:cxnChg>
        <pc:cxnChg chg="add del mod">
          <ac:chgData name="Giacomo Paolocci" userId="17a90578-f922-4286-9e45-0c444565229d" providerId="ADAL" clId="{D622CD38-8B1B-4CAB-ADEB-7495A2D6D687}" dt="2024-09-18T16:17:38.729" v="3628" actId="478"/>
          <ac:cxnSpMkLst>
            <pc:docMk/>
            <pc:sldMk cId="1954192272" sldId="276"/>
            <ac:cxnSpMk id="100" creationId="{D5BD4250-C8DB-F3DE-6118-988F10DFA20C}"/>
          </ac:cxnSpMkLst>
        </pc:cxnChg>
        <pc:cxnChg chg="add mod">
          <ac:chgData name="Giacomo Paolocci" userId="17a90578-f922-4286-9e45-0c444565229d" providerId="ADAL" clId="{D622CD38-8B1B-4CAB-ADEB-7495A2D6D687}" dt="2024-09-18T16:17:33.988" v="3627" actId="1076"/>
          <ac:cxnSpMkLst>
            <pc:docMk/>
            <pc:sldMk cId="1954192272" sldId="276"/>
            <ac:cxnSpMk id="101" creationId="{39557281-1EF1-3352-84AC-AE1B20338B76}"/>
          </ac:cxnSpMkLst>
        </pc:cxnChg>
        <pc:cxnChg chg="add del mod">
          <ac:chgData name="Giacomo Paolocci" userId="17a90578-f922-4286-9e45-0c444565229d" providerId="ADAL" clId="{D622CD38-8B1B-4CAB-ADEB-7495A2D6D687}" dt="2024-09-18T16:17:45.792" v="3630" actId="478"/>
          <ac:cxnSpMkLst>
            <pc:docMk/>
            <pc:sldMk cId="1954192272" sldId="276"/>
            <ac:cxnSpMk id="102" creationId="{BB1E81EE-019B-8BCE-7C9D-0D3ED6AE4654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07" creationId="{FBDD9ABB-11BE-74FC-965F-572D7F7DC7D7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08" creationId="{50211974-C05D-B545-601A-D5BAE0A7792D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09" creationId="{660A9371-E8EC-4075-4CCF-720772C44E62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10" creationId="{EE7EDB89-0901-0778-0923-485D525908B2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11" creationId="{E3F5FBB5-732E-2BDD-420D-FBE8F936A330}"/>
          </ac:cxnSpMkLst>
        </pc:cxnChg>
        <pc:cxnChg chg="add mod">
          <ac:chgData name="Giacomo Paolocci" userId="17a90578-f922-4286-9e45-0c444565229d" providerId="ADAL" clId="{D622CD38-8B1B-4CAB-ADEB-7495A2D6D687}" dt="2024-09-18T16:18:52.500" v="3633" actId="1076"/>
          <ac:cxnSpMkLst>
            <pc:docMk/>
            <pc:sldMk cId="1954192272" sldId="276"/>
            <ac:cxnSpMk id="112" creationId="{60D156CF-97B2-E74D-AB18-2C47A16C76A0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17" creationId="{D3F6B886-F63C-F561-FF8C-222A3795BC55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18" creationId="{2A89B13D-52F8-112A-1597-50B1BD70112B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19" creationId="{52EB9671-2249-3915-44A4-B9FFCD804E3B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20" creationId="{41265F32-7B4E-1F20-DA0A-23530752BA46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21" creationId="{71855C87-D4BC-8AB3-E398-78B7D1464E0A}"/>
          </ac:cxnSpMkLst>
        </pc:cxnChg>
        <pc:cxnChg chg="add mod">
          <ac:chgData name="Giacomo Paolocci" userId="17a90578-f922-4286-9e45-0c444565229d" providerId="ADAL" clId="{D622CD38-8B1B-4CAB-ADEB-7495A2D6D687}" dt="2024-09-18T16:19:26.472" v="3640" actId="1076"/>
          <ac:cxnSpMkLst>
            <pc:docMk/>
            <pc:sldMk cId="1954192272" sldId="276"/>
            <ac:cxnSpMk id="122" creationId="{539B9E97-30C2-C976-9F71-3CBBA445717B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27" creationId="{DC508533-F9EA-8BC0-0161-09D9DFF1DF59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28" creationId="{E10A9E4E-0983-2A67-176C-4A346DA633C3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29" creationId="{469CA0C2-6F52-4A89-BFC6-6AB988A7171D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30" creationId="{2474B6EF-24E0-C13F-05A3-F1051DC44646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31" creationId="{1B82494E-54EB-90A7-C712-BA6051010614}"/>
          </ac:cxnSpMkLst>
        </pc:cxnChg>
        <pc:cxnChg chg="add mod">
          <ac:chgData name="Giacomo Paolocci" userId="17a90578-f922-4286-9e45-0c444565229d" providerId="ADAL" clId="{D622CD38-8B1B-4CAB-ADEB-7495A2D6D687}" dt="2024-09-18T16:19:53.899" v="3643" actId="1076"/>
          <ac:cxnSpMkLst>
            <pc:docMk/>
            <pc:sldMk cId="1954192272" sldId="276"/>
            <ac:cxnSpMk id="132" creationId="{EE9A0413-8FE2-BAF8-B534-399B0D25A8E2}"/>
          </ac:cxnSpMkLst>
        </pc:cxnChg>
        <pc:cxnChg chg="add mod">
          <ac:chgData name="Giacomo Paolocci" userId="17a90578-f922-4286-9e45-0c444565229d" providerId="ADAL" clId="{D622CD38-8B1B-4CAB-ADEB-7495A2D6D687}" dt="2024-09-18T16:20:46.899" v="3783" actId="1076"/>
          <ac:cxnSpMkLst>
            <pc:docMk/>
            <pc:sldMk cId="1954192272" sldId="276"/>
            <ac:cxnSpMk id="137" creationId="{FE4C12E5-906C-50A7-C98F-05EB5030F65E}"/>
          </ac:cxnSpMkLst>
        </pc:cxnChg>
        <pc:cxnChg chg="add del mod">
          <ac:chgData name="Giacomo Paolocci" userId="17a90578-f922-4286-9e45-0c444565229d" providerId="ADAL" clId="{D622CD38-8B1B-4CAB-ADEB-7495A2D6D687}" dt="2024-09-18T16:20:50.167" v="3784" actId="478"/>
          <ac:cxnSpMkLst>
            <pc:docMk/>
            <pc:sldMk cId="1954192272" sldId="276"/>
            <ac:cxnSpMk id="138" creationId="{93E01D2A-D124-103A-BCD5-3117548E2610}"/>
          </ac:cxnSpMkLst>
        </pc:cxnChg>
        <pc:cxnChg chg="add mod">
          <ac:chgData name="Giacomo Paolocci" userId="17a90578-f922-4286-9e45-0c444565229d" providerId="ADAL" clId="{D622CD38-8B1B-4CAB-ADEB-7495A2D6D687}" dt="2024-09-18T16:20:46.899" v="3783" actId="1076"/>
          <ac:cxnSpMkLst>
            <pc:docMk/>
            <pc:sldMk cId="1954192272" sldId="276"/>
            <ac:cxnSpMk id="139" creationId="{FD395725-4280-6C8D-17A2-D79AC39BA02C}"/>
          </ac:cxnSpMkLst>
        </pc:cxnChg>
        <pc:cxnChg chg="add mod">
          <ac:chgData name="Giacomo Paolocci" userId="17a90578-f922-4286-9e45-0c444565229d" providerId="ADAL" clId="{D622CD38-8B1B-4CAB-ADEB-7495A2D6D687}" dt="2024-09-18T16:20:46.899" v="3783" actId="1076"/>
          <ac:cxnSpMkLst>
            <pc:docMk/>
            <pc:sldMk cId="1954192272" sldId="276"/>
            <ac:cxnSpMk id="140" creationId="{2A05EB56-516F-2643-A7FC-9CD30B525CC1}"/>
          </ac:cxnSpMkLst>
        </pc:cxnChg>
        <pc:cxnChg chg="add mod">
          <ac:chgData name="Giacomo Paolocci" userId="17a90578-f922-4286-9e45-0c444565229d" providerId="ADAL" clId="{D622CD38-8B1B-4CAB-ADEB-7495A2D6D687}" dt="2024-09-18T16:20:46.899" v="3783" actId="1076"/>
          <ac:cxnSpMkLst>
            <pc:docMk/>
            <pc:sldMk cId="1954192272" sldId="276"/>
            <ac:cxnSpMk id="141" creationId="{DF6F692C-5D18-C218-E364-743C1943BA33}"/>
          </ac:cxnSpMkLst>
        </pc:cxnChg>
        <pc:cxnChg chg="add mod">
          <ac:chgData name="Giacomo Paolocci" userId="17a90578-f922-4286-9e45-0c444565229d" providerId="ADAL" clId="{D622CD38-8B1B-4CAB-ADEB-7495A2D6D687}" dt="2024-09-18T16:20:46.899" v="3783" actId="1076"/>
          <ac:cxnSpMkLst>
            <pc:docMk/>
            <pc:sldMk cId="1954192272" sldId="276"/>
            <ac:cxnSpMk id="142" creationId="{A65CECF4-5C00-42B6-4FB5-55ED27D53266}"/>
          </ac:cxnSpMkLst>
        </pc:cxnChg>
        <pc:cxnChg chg="add mod">
          <ac:chgData name="Giacomo Paolocci" userId="17a90578-f922-4286-9e45-0c444565229d" providerId="ADAL" clId="{D622CD38-8B1B-4CAB-ADEB-7495A2D6D687}" dt="2024-09-18T16:26:05.277" v="3815" actId="1076"/>
          <ac:cxnSpMkLst>
            <pc:docMk/>
            <pc:sldMk cId="1954192272" sldId="276"/>
            <ac:cxnSpMk id="149" creationId="{1CA71EA5-AF70-5B09-4F2B-5EB229054765}"/>
          </ac:cxnSpMkLst>
        </pc:cxnChg>
        <pc:cxnChg chg="add mod">
          <ac:chgData name="Giacomo Paolocci" userId="17a90578-f922-4286-9e45-0c444565229d" providerId="ADAL" clId="{D622CD38-8B1B-4CAB-ADEB-7495A2D6D687}" dt="2024-09-18T16:26:05.277" v="3815" actId="1076"/>
          <ac:cxnSpMkLst>
            <pc:docMk/>
            <pc:sldMk cId="1954192272" sldId="276"/>
            <ac:cxnSpMk id="150" creationId="{99CEC6E2-3CA0-B903-54F4-EEFFDFDAFC90}"/>
          </ac:cxnSpMkLst>
        </pc:cxnChg>
        <pc:cxnChg chg="add mod">
          <ac:chgData name="Giacomo Paolocci" userId="17a90578-f922-4286-9e45-0c444565229d" providerId="ADAL" clId="{D622CD38-8B1B-4CAB-ADEB-7495A2D6D687}" dt="2024-09-18T16:26:05.277" v="3815" actId="1076"/>
          <ac:cxnSpMkLst>
            <pc:docMk/>
            <pc:sldMk cId="1954192272" sldId="276"/>
            <ac:cxnSpMk id="151" creationId="{2843E875-3DDD-D29C-BEE5-26781F3F2D0F}"/>
          </ac:cxnSpMkLst>
        </pc:cxnChg>
        <pc:cxnChg chg="add mod">
          <ac:chgData name="Giacomo Paolocci" userId="17a90578-f922-4286-9e45-0c444565229d" providerId="ADAL" clId="{D622CD38-8B1B-4CAB-ADEB-7495A2D6D687}" dt="2024-09-18T16:26:05.277" v="3815" actId="1076"/>
          <ac:cxnSpMkLst>
            <pc:docMk/>
            <pc:sldMk cId="1954192272" sldId="276"/>
            <ac:cxnSpMk id="152" creationId="{0157C48F-1B80-2CD7-DE59-F91717BE9323}"/>
          </ac:cxnSpMkLst>
        </pc:cxnChg>
      </pc:sldChg>
      <pc:sldChg chg="addSp delSp modSp add mod">
        <pc:chgData name="Giacomo Paolocci" userId="17a90578-f922-4286-9e45-0c444565229d" providerId="ADAL" clId="{D622CD38-8B1B-4CAB-ADEB-7495A2D6D687}" dt="2024-09-19T17:07:23.732" v="7885" actId="20577"/>
        <pc:sldMkLst>
          <pc:docMk/>
          <pc:sldMk cId="1566014032" sldId="277"/>
        </pc:sldMkLst>
        <pc:spChg chg="mod">
          <ac:chgData name="Giacomo Paolocci" userId="17a90578-f922-4286-9e45-0c444565229d" providerId="ADAL" clId="{D622CD38-8B1B-4CAB-ADEB-7495A2D6D687}" dt="2024-09-18T15:44:09.156" v="3428" actId="1076"/>
          <ac:spMkLst>
            <pc:docMk/>
            <pc:sldMk cId="1566014032" sldId="277"/>
            <ac:spMk id="2" creationId="{EF3D28C7-6163-27F3-488A-EF7218679634}"/>
          </ac:spMkLst>
        </pc:spChg>
        <pc:spChg chg="del">
          <ac:chgData name="Giacomo Paolocci" userId="17a90578-f922-4286-9e45-0c444565229d" providerId="ADAL" clId="{D622CD38-8B1B-4CAB-ADEB-7495A2D6D687}" dt="2024-09-18T15:39:51.933" v="3182" actId="478"/>
          <ac:spMkLst>
            <pc:docMk/>
            <pc:sldMk cId="1566014032" sldId="277"/>
            <ac:spMk id="8" creationId="{FB239024-76B0-4223-0C30-6634A716019A}"/>
          </ac:spMkLst>
        </pc:spChg>
        <pc:spChg chg="mod">
          <ac:chgData name="Giacomo Paolocci" userId="17a90578-f922-4286-9e45-0c444565229d" providerId="ADAL" clId="{D622CD38-8B1B-4CAB-ADEB-7495A2D6D687}" dt="2024-09-18T15:38:58.328" v="3100" actId="20577"/>
          <ac:spMkLst>
            <pc:docMk/>
            <pc:sldMk cId="1566014032" sldId="277"/>
            <ac:spMk id="10" creationId="{B8F176C4-D410-2D27-A03F-2ED940B753E4}"/>
          </ac:spMkLst>
        </pc:spChg>
        <pc:spChg chg="del">
          <ac:chgData name="Giacomo Paolocci" userId="17a90578-f922-4286-9e45-0c444565229d" providerId="ADAL" clId="{D622CD38-8B1B-4CAB-ADEB-7495A2D6D687}" dt="2024-09-18T15:40:00.756" v="3191" actId="478"/>
          <ac:spMkLst>
            <pc:docMk/>
            <pc:sldMk cId="1566014032" sldId="277"/>
            <ac:spMk id="11" creationId="{7DBD81BC-5F84-8DDE-6F42-5296CCFDB680}"/>
          </ac:spMkLst>
        </pc:spChg>
        <pc:spChg chg="del">
          <ac:chgData name="Giacomo Paolocci" userId="17a90578-f922-4286-9e45-0c444565229d" providerId="ADAL" clId="{D622CD38-8B1B-4CAB-ADEB-7495A2D6D687}" dt="2024-09-18T15:39:52.764" v="3183" actId="478"/>
          <ac:spMkLst>
            <pc:docMk/>
            <pc:sldMk cId="1566014032" sldId="277"/>
            <ac:spMk id="12" creationId="{07E73766-48F5-EF5C-E66F-CF905313BA97}"/>
          </ac:spMkLst>
        </pc:spChg>
        <pc:spChg chg="del">
          <ac:chgData name="Giacomo Paolocci" userId="17a90578-f922-4286-9e45-0c444565229d" providerId="ADAL" clId="{D622CD38-8B1B-4CAB-ADEB-7495A2D6D687}" dt="2024-09-18T15:39:50.647" v="3181" actId="478"/>
          <ac:spMkLst>
            <pc:docMk/>
            <pc:sldMk cId="1566014032" sldId="277"/>
            <ac:spMk id="13" creationId="{31B1AB33-F4C2-2764-4CC5-2A9940AD6F9C}"/>
          </ac:spMkLst>
        </pc:spChg>
        <pc:spChg chg="del">
          <ac:chgData name="Giacomo Paolocci" userId="17a90578-f922-4286-9e45-0c444565229d" providerId="ADAL" clId="{D622CD38-8B1B-4CAB-ADEB-7495A2D6D687}" dt="2024-09-18T15:39:43.588" v="3174" actId="478"/>
          <ac:spMkLst>
            <pc:docMk/>
            <pc:sldMk cId="1566014032" sldId="277"/>
            <ac:spMk id="14" creationId="{716A688D-FA31-67DE-2E39-CA19A9EAE1C6}"/>
          </ac:spMkLst>
        </pc:spChg>
        <pc:spChg chg="del">
          <ac:chgData name="Giacomo Paolocci" userId="17a90578-f922-4286-9e45-0c444565229d" providerId="ADAL" clId="{D622CD38-8B1B-4CAB-ADEB-7495A2D6D687}" dt="2024-09-18T15:40:04.320" v="3194" actId="478"/>
          <ac:spMkLst>
            <pc:docMk/>
            <pc:sldMk cId="1566014032" sldId="277"/>
            <ac:spMk id="16" creationId="{E0209CD1-1445-6775-D13A-50FC6E621E19}"/>
          </ac:spMkLst>
        </pc:spChg>
        <pc:spChg chg="del">
          <ac:chgData name="Giacomo Paolocci" userId="17a90578-f922-4286-9e45-0c444565229d" providerId="ADAL" clId="{D622CD38-8B1B-4CAB-ADEB-7495A2D6D687}" dt="2024-09-18T15:39:43.176" v="3173" actId="478"/>
          <ac:spMkLst>
            <pc:docMk/>
            <pc:sldMk cId="1566014032" sldId="277"/>
            <ac:spMk id="17" creationId="{F26A1316-5D32-0DFE-49F7-3DA0A92F9E3A}"/>
          </ac:spMkLst>
        </pc:spChg>
        <pc:spChg chg="del">
          <ac:chgData name="Giacomo Paolocci" userId="17a90578-f922-4286-9e45-0c444565229d" providerId="ADAL" clId="{D622CD38-8B1B-4CAB-ADEB-7495A2D6D687}" dt="2024-09-18T15:39:53.711" v="3184" actId="478"/>
          <ac:spMkLst>
            <pc:docMk/>
            <pc:sldMk cId="1566014032" sldId="277"/>
            <ac:spMk id="18" creationId="{CF083B60-183C-4C5E-D7E2-D123129AA678}"/>
          </ac:spMkLst>
        </pc:spChg>
        <pc:spChg chg="del">
          <ac:chgData name="Giacomo Paolocci" userId="17a90578-f922-4286-9e45-0c444565229d" providerId="ADAL" clId="{D622CD38-8B1B-4CAB-ADEB-7495A2D6D687}" dt="2024-09-18T15:39:57.283" v="3187" actId="478"/>
          <ac:spMkLst>
            <pc:docMk/>
            <pc:sldMk cId="1566014032" sldId="277"/>
            <ac:spMk id="19" creationId="{68A0F4B9-CD7A-5DA5-3800-84EB3F0904DB}"/>
          </ac:spMkLst>
        </pc:spChg>
        <pc:spChg chg="mod">
          <ac:chgData name="Giacomo Paolocci" userId="17a90578-f922-4286-9e45-0c444565229d" providerId="ADAL" clId="{D622CD38-8B1B-4CAB-ADEB-7495A2D6D687}" dt="2024-09-18T15:39:32.659" v="3170" actId="12789"/>
          <ac:spMkLst>
            <pc:docMk/>
            <pc:sldMk cId="1566014032" sldId="277"/>
            <ac:spMk id="20" creationId="{349558DC-5B71-A98C-7D2D-8A897BC1EEF2}"/>
          </ac:spMkLst>
        </pc:spChg>
        <pc:spChg chg="del">
          <ac:chgData name="Giacomo Paolocci" userId="17a90578-f922-4286-9e45-0c444565229d" providerId="ADAL" clId="{D622CD38-8B1B-4CAB-ADEB-7495A2D6D687}" dt="2024-09-18T15:39:55.967" v="3186" actId="478"/>
          <ac:spMkLst>
            <pc:docMk/>
            <pc:sldMk cId="1566014032" sldId="277"/>
            <ac:spMk id="21" creationId="{49D16F29-B34D-35DD-0490-E022C330AD4D}"/>
          </ac:spMkLst>
        </pc:spChg>
        <pc:spChg chg="del">
          <ac:chgData name="Giacomo Paolocci" userId="17a90578-f922-4286-9e45-0c444565229d" providerId="ADAL" clId="{D622CD38-8B1B-4CAB-ADEB-7495A2D6D687}" dt="2024-09-18T15:39:46.452" v="3177" actId="478"/>
          <ac:spMkLst>
            <pc:docMk/>
            <pc:sldMk cId="1566014032" sldId="277"/>
            <ac:spMk id="22" creationId="{89F1BCEE-EEDF-B61E-15BD-DE9506658A4B}"/>
          </ac:spMkLst>
        </pc:spChg>
        <pc:spChg chg="mod">
          <ac:chgData name="Giacomo Paolocci" userId="17a90578-f922-4286-9e45-0c444565229d" providerId="ADAL" clId="{D622CD38-8B1B-4CAB-ADEB-7495A2D6D687}" dt="2024-09-19T17:07:23.732" v="7885" actId="20577"/>
          <ac:spMkLst>
            <pc:docMk/>
            <pc:sldMk cId="1566014032" sldId="277"/>
            <ac:spMk id="23" creationId="{D3C90488-B431-ED23-CA8F-7547CF34C1AF}"/>
          </ac:spMkLst>
        </pc:spChg>
        <pc:spChg chg="mod">
          <ac:chgData name="Giacomo Paolocci" userId="17a90578-f922-4286-9e45-0c444565229d" providerId="ADAL" clId="{D622CD38-8B1B-4CAB-ADEB-7495A2D6D687}" dt="2024-09-18T15:41:19.645" v="3365" actId="207"/>
          <ac:spMkLst>
            <pc:docMk/>
            <pc:sldMk cId="1566014032" sldId="277"/>
            <ac:spMk id="24" creationId="{CA158ED9-2B18-0ABF-4049-88AEE8BEDEB3}"/>
          </ac:spMkLst>
        </pc:spChg>
        <pc:spChg chg="del">
          <ac:chgData name="Giacomo Paolocci" userId="17a90578-f922-4286-9e45-0c444565229d" providerId="ADAL" clId="{D622CD38-8B1B-4CAB-ADEB-7495A2D6D687}" dt="2024-09-18T15:40:03.375" v="3193" actId="478"/>
          <ac:spMkLst>
            <pc:docMk/>
            <pc:sldMk cId="1566014032" sldId="277"/>
            <ac:spMk id="25" creationId="{FE601325-21A3-CCF7-BF6C-12D1433EE9EF}"/>
          </ac:spMkLst>
        </pc:spChg>
        <pc:spChg chg="del">
          <ac:chgData name="Giacomo Paolocci" userId="17a90578-f922-4286-9e45-0c444565229d" providerId="ADAL" clId="{D622CD38-8B1B-4CAB-ADEB-7495A2D6D687}" dt="2024-09-18T15:39:49.335" v="3179" actId="478"/>
          <ac:spMkLst>
            <pc:docMk/>
            <pc:sldMk cId="1566014032" sldId="277"/>
            <ac:spMk id="26" creationId="{402C07C2-892E-8ED3-7007-DF17F478F056}"/>
          </ac:spMkLst>
        </pc:spChg>
        <pc:spChg chg="del">
          <ac:chgData name="Giacomo Paolocci" userId="17a90578-f922-4286-9e45-0c444565229d" providerId="ADAL" clId="{D622CD38-8B1B-4CAB-ADEB-7495A2D6D687}" dt="2024-09-18T15:39:45.771" v="3176" actId="478"/>
          <ac:spMkLst>
            <pc:docMk/>
            <pc:sldMk cId="1566014032" sldId="277"/>
            <ac:spMk id="27" creationId="{1BB4F0E2-36CD-43B9-2DA9-DE4186C3720F}"/>
          </ac:spMkLst>
        </pc:spChg>
        <pc:spChg chg="del">
          <ac:chgData name="Giacomo Paolocci" userId="17a90578-f922-4286-9e45-0c444565229d" providerId="ADAL" clId="{D622CD38-8B1B-4CAB-ADEB-7495A2D6D687}" dt="2024-09-18T15:39:59.003" v="3189" actId="478"/>
          <ac:spMkLst>
            <pc:docMk/>
            <pc:sldMk cId="1566014032" sldId="277"/>
            <ac:spMk id="29" creationId="{B3B2E24C-D79C-6ABC-BFC9-056011E02DCC}"/>
          </ac:spMkLst>
        </pc:spChg>
        <pc:spChg chg="add mod">
          <ac:chgData name="Giacomo Paolocci" userId="17a90578-f922-4286-9e45-0c444565229d" providerId="ADAL" clId="{D622CD38-8B1B-4CAB-ADEB-7495A2D6D687}" dt="2024-09-18T15:41:38.473" v="3369" actId="1076"/>
          <ac:spMkLst>
            <pc:docMk/>
            <pc:sldMk cId="1566014032" sldId="277"/>
            <ac:spMk id="30" creationId="{3E41BE0E-0E4B-5E78-B28A-76661E983D29}"/>
          </ac:spMkLst>
        </pc:spChg>
        <pc:spChg chg="add mod">
          <ac:chgData name="Giacomo Paolocci" userId="17a90578-f922-4286-9e45-0c444565229d" providerId="ADAL" clId="{D622CD38-8B1B-4CAB-ADEB-7495A2D6D687}" dt="2024-09-18T15:41:48.773" v="3376" actId="1076"/>
          <ac:spMkLst>
            <pc:docMk/>
            <pc:sldMk cId="1566014032" sldId="277"/>
            <ac:spMk id="31" creationId="{8C5B7304-A80D-28EC-5E84-DA3095A3FE67}"/>
          </ac:spMkLst>
        </pc:spChg>
        <pc:spChg chg="add mod">
          <ac:chgData name="Giacomo Paolocci" userId="17a90578-f922-4286-9e45-0c444565229d" providerId="ADAL" clId="{D622CD38-8B1B-4CAB-ADEB-7495A2D6D687}" dt="2024-09-18T15:41:41.960" v="3373" actId="1076"/>
          <ac:spMkLst>
            <pc:docMk/>
            <pc:sldMk cId="1566014032" sldId="277"/>
            <ac:spMk id="33" creationId="{400B031D-94BC-C306-8FC7-7D7A86202A91}"/>
          </ac:spMkLst>
        </pc:spChg>
        <pc:spChg chg="add mod">
          <ac:chgData name="Giacomo Paolocci" userId="17a90578-f922-4286-9e45-0c444565229d" providerId="ADAL" clId="{D622CD38-8B1B-4CAB-ADEB-7495A2D6D687}" dt="2024-09-18T15:41:45.820" v="3375" actId="1076"/>
          <ac:spMkLst>
            <pc:docMk/>
            <pc:sldMk cId="1566014032" sldId="277"/>
            <ac:spMk id="34" creationId="{725DB27E-8BA0-2440-D97C-1B6766E539E0}"/>
          </ac:spMkLst>
        </pc:spChg>
        <pc:spChg chg="add mod">
          <ac:chgData name="Giacomo Paolocci" userId="17a90578-f922-4286-9e45-0c444565229d" providerId="ADAL" clId="{D622CD38-8B1B-4CAB-ADEB-7495A2D6D687}" dt="2024-09-18T15:43:38.973" v="3417" actId="1076"/>
          <ac:spMkLst>
            <pc:docMk/>
            <pc:sldMk cId="1566014032" sldId="277"/>
            <ac:spMk id="56" creationId="{CD473220-ADB6-0852-29CC-C61C30E9E69D}"/>
          </ac:spMkLst>
        </pc:spChg>
        <pc:spChg chg="add mod">
          <ac:chgData name="Giacomo Paolocci" userId="17a90578-f922-4286-9e45-0c444565229d" providerId="ADAL" clId="{D622CD38-8B1B-4CAB-ADEB-7495A2D6D687}" dt="2024-09-18T15:43:44.841" v="3421" actId="20577"/>
          <ac:spMkLst>
            <pc:docMk/>
            <pc:sldMk cId="1566014032" sldId="277"/>
            <ac:spMk id="57" creationId="{7EA0C71F-76F3-D890-D635-0AFDF9A1E1D7}"/>
          </ac:spMkLst>
        </pc:spChg>
        <pc:spChg chg="add mod">
          <ac:chgData name="Giacomo Paolocci" userId="17a90578-f922-4286-9e45-0c444565229d" providerId="ADAL" clId="{D622CD38-8B1B-4CAB-ADEB-7495A2D6D687}" dt="2024-09-18T15:43:51.677" v="3425" actId="20577"/>
          <ac:spMkLst>
            <pc:docMk/>
            <pc:sldMk cId="1566014032" sldId="277"/>
            <ac:spMk id="58" creationId="{609095BD-DA06-4F71-A448-120A39A76625}"/>
          </ac:spMkLst>
        </pc:spChg>
        <pc:spChg chg="add mod">
          <ac:chgData name="Giacomo Paolocci" userId="17a90578-f922-4286-9e45-0c444565229d" providerId="ADAL" clId="{D622CD38-8B1B-4CAB-ADEB-7495A2D6D687}" dt="2024-09-18T15:44:50.868" v="3431" actId="1076"/>
          <ac:spMkLst>
            <pc:docMk/>
            <pc:sldMk cId="1566014032" sldId="277"/>
            <ac:spMk id="59" creationId="{9E16713F-DCAB-7456-506F-167946AA4707}"/>
          </ac:spMkLst>
        </pc:spChg>
        <pc:picChg chg="del">
          <ac:chgData name="Giacomo Paolocci" userId="17a90578-f922-4286-9e45-0c444565229d" providerId="ADAL" clId="{D622CD38-8B1B-4CAB-ADEB-7495A2D6D687}" dt="2024-09-18T15:39:38.079" v="3171" actId="478"/>
          <ac:picMkLst>
            <pc:docMk/>
            <pc:sldMk cId="1566014032" sldId="277"/>
            <ac:picMk id="9" creationId="{59EFA8C5-8E38-0A99-2A42-260EE1A7B3FD}"/>
          </ac:picMkLst>
        </pc:picChg>
        <pc:cxnChg chg="del">
          <ac:chgData name="Giacomo Paolocci" userId="17a90578-f922-4286-9e45-0c444565229d" providerId="ADAL" clId="{D622CD38-8B1B-4CAB-ADEB-7495A2D6D687}" dt="2024-09-18T15:39:50.027" v="3180" actId="478"/>
          <ac:cxnSpMkLst>
            <pc:docMk/>
            <pc:sldMk cId="1566014032" sldId="277"/>
            <ac:cxnSpMk id="15" creationId="{642627C3-6738-E51D-95F7-A41B04E61A62}"/>
          </ac:cxnSpMkLst>
        </pc:cxnChg>
        <pc:cxnChg chg="del">
          <ac:chgData name="Giacomo Paolocci" userId="17a90578-f922-4286-9e45-0c444565229d" providerId="ADAL" clId="{D622CD38-8B1B-4CAB-ADEB-7495A2D6D687}" dt="2024-09-18T15:39:44.204" v="3175" actId="478"/>
          <ac:cxnSpMkLst>
            <pc:docMk/>
            <pc:sldMk cId="1566014032" sldId="277"/>
            <ac:cxnSpMk id="28" creationId="{A1CB5CC9-D120-2371-B1B5-74EFA527311A}"/>
          </ac:cxnSpMkLst>
        </pc:cxnChg>
        <pc:cxnChg chg="del">
          <ac:chgData name="Giacomo Paolocci" userId="17a90578-f922-4286-9e45-0c444565229d" providerId="ADAL" clId="{D622CD38-8B1B-4CAB-ADEB-7495A2D6D687}" dt="2024-09-18T15:39:59.841" v="3190" actId="478"/>
          <ac:cxnSpMkLst>
            <pc:docMk/>
            <pc:sldMk cId="1566014032" sldId="277"/>
            <ac:cxnSpMk id="32" creationId="{0136EFFC-D06E-A24C-116A-AC5B98AA6910}"/>
          </ac:cxnSpMkLst>
        </pc:cxnChg>
        <pc:cxnChg chg="del">
          <ac:chgData name="Giacomo Paolocci" userId="17a90578-f922-4286-9e45-0c444565229d" providerId="ADAL" clId="{D622CD38-8B1B-4CAB-ADEB-7495A2D6D687}" dt="2024-09-18T15:40:01.529" v="3192" actId="478"/>
          <ac:cxnSpMkLst>
            <pc:docMk/>
            <pc:sldMk cId="1566014032" sldId="277"/>
            <ac:cxnSpMk id="35" creationId="{C0ACECB1-4EEA-8A7C-5851-C183319F8502}"/>
          </ac:cxnSpMkLst>
        </pc:cxnChg>
        <pc:cxnChg chg="add mod">
          <ac:chgData name="Giacomo Paolocci" userId="17a90578-f922-4286-9e45-0c444565229d" providerId="ADAL" clId="{D622CD38-8B1B-4CAB-ADEB-7495A2D6D687}" dt="2024-09-18T15:42:31.850" v="3390" actId="14100"/>
          <ac:cxnSpMkLst>
            <pc:docMk/>
            <pc:sldMk cId="1566014032" sldId="277"/>
            <ac:cxnSpMk id="36" creationId="{C8096581-ADEE-A76A-A305-71EB31A8A2B4}"/>
          </ac:cxnSpMkLst>
        </pc:cxnChg>
        <pc:cxnChg chg="del">
          <ac:chgData name="Giacomo Paolocci" userId="17a90578-f922-4286-9e45-0c444565229d" providerId="ADAL" clId="{D622CD38-8B1B-4CAB-ADEB-7495A2D6D687}" dt="2024-09-18T15:39:54.430" v="3185" actId="478"/>
          <ac:cxnSpMkLst>
            <pc:docMk/>
            <pc:sldMk cId="1566014032" sldId="277"/>
            <ac:cxnSpMk id="38" creationId="{EC268AD6-2424-6090-8EDF-9AFB4E087F12}"/>
          </ac:cxnSpMkLst>
        </pc:cxnChg>
        <pc:cxnChg chg="add mod">
          <ac:chgData name="Giacomo Paolocci" userId="17a90578-f922-4286-9e45-0c444565229d" providerId="ADAL" clId="{D622CD38-8B1B-4CAB-ADEB-7495A2D6D687}" dt="2024-09-18T15:42:09.534" v="3382" actId="14100"/>
          <ac:cxnSpMkLst>
            <pc:docMk/>
            <pc:sldMk cId="1566014032" sldId="277"/>
            <ac:cxnSpMk id="40" creationId="{9214F245-C724-8F0A-4C73-5F41FCAB7249}"/>
          </ac:cxnSpMkLst>
        </pc:cxnChg>
        <pc:cxnChg chg="del">
          <ac:chgData name="Giacomo Paolocci" userId="17a90578-f922-4286-9e45-0c444565229d" providerId="ADAL" clId="{D622CD38-8B1B-4CAB-ADEB-7495A2D6D687}" dt="2024-09-18T15:39:46.952" v="3178" actId="478"/>
          <ac:cxnSpMkLst>
            <pc:docMk/>
            <pc:sldMk cId="1566014032" sldId="277"/>
            <ac:cxnSpMk id="42" creationId="{37DAE196-2E4F-37B4-80A4-066922B737AE}"/>
          </ac:cxnSpMkLst>
        </pc:cxnChg>
        <pc:cxnChg chg="add mod">
          <ac:chgData name="Giacomo Paolocci" userId="17a90578-f922-4286-9e45-0c444565229d" providerId="ADAL" clId="{D622CD38-8B1B-4CAB-ADEB-7495A2D6D687}" dt="2024-09-18T15:42:26.114" v="3388" actId="14100"/>
          <ac:cxnSpMkLst>
            <pc:docMk/>
            <pc:sldMk cId="1566014032" sldId="277"/>
            <ac:cxnSpMk id="44" creationId="{53CBFB35-3A6B-7451-28B3-C3696A31ABDB}"/>
          </ac:cxnSpMkLst>
        </pc:cxnChg>
        <pc:cxnChg chg="del">
          <ac:chgData name="Giacomo Paolocci" userId="17a90578-f922-4286-9e45-0c444565229d" providerId="ADAL" clId="{D622CD38-8B1B-4CAB-ADEB-7495A2D6D687}" dt="2024-09-18T15:39:42.326" v="3172" actId="478"/>
          <ac:cxnSpMkLst>
            <pc:docMk/>
            <pc:sldMk cId="1566014032" sldId="277"/>
            <ac:cxnSpMk id="45" creationId="{A844E18D-B547-9869-821E-A8F79E78ACC6}"/>
          </ac:cxnSpMkLst>
        </pc:cxnChg>
        <pc:cxnChg chg="del">
          <ac:chgData name="Giacomo Paolocci" userId="17a90578-f922-4286-9e45-0c444565229d" providerId="ADAL" clId="{D622CD38-8B1B-4CAB-ADEB-7495A2D6D687}" dt="2024-09-18T15:39:57.876" v="3188" actId="478"/>
          <ac:cxnSpMkLst>
            <pc:docMk/>
            <pc:sldMk cId="1566014032" sldId="277"/>
            <ac:cxnSpMk id="48" creationId="{33008765-8995-433C-6B2B-31C2F06F51C5}"/>
          </ac:cxnSpMkLst>
        </pc:cxnChg>
        <pc:cxnChg chg="add mod">
          <ac:chgData name="Giacomo Paolocci" userId="17a90578-f922-4286-9e45-0c444565229d" providerId="ADAL" clId="{D622CD38-8B1B-4CAB-ADEB-7495A2D6D687}" dt="2024-09-18T15:42:39.929" v="3392" actId="14100"/>
          <ac:cxnSpMkLst>
            <pc:docMk/>
            <pc:sldMk cId="1566014032" sldId="277"/>
            <ac:cxnSpMk id="54" creationId="{249C9589-B51A-A66A-A20D-D96E4989B9A4}"/>
          </ac:cxnSpMkLst>
        </pc:cxnChg>
      </pc:sldChg>
      <pc:sldChg chg="addSp delSp modSp add mod">
        <pc:chgData name="Giacomo Paolocci" userId="17a90578-f922-4286-9e45-0c444565229d" providerId="ADAL" clId="{D622CD38-8B1B-4CAB-ADEB-7495A2D6D687}" dt="2024-09-19T13:52:21.688" v="4877" actId="1076"/>
        <pc:sldMkLst>
          <pc:docMk/>
          <pc:sldMk cId="3399697562" sldId="278"/>
        </pc:sldMkLst>
        <pc:spChg chg="add del mod">
          <ac:chgData name="Giacomo Paolocci" userId="17a90578-f922-4286-9e45-0c444565229d" providerId="ADAL" clId="{D622CD38-8B1B-4CAB-ADEB-7495A2D6D687}" dt="2024-09-18T17:05:35.665" v="4773" actId="1076"/>
          <ac:spMkLst>
            <pc:docMk/>
            <pc:sldMk cId="3399697562" sldId="278"/>
            <ac:spMk id="2" creationId="{EF3D28C7-6163-27F3-488A-EF7218679634}"/>
          </ac:spMkLst>
        </pc:spChg>
        <pc:spChg chg="add mod">
          <ac:chgData name="Giacomo Paolocci" userId="17a90578-f922-4286-9e45-0c444565229d" providerId="ADAL" clId="{D622CD38-8B1B-4CAB-ADEB-7495A2D6D687}" dt="2024-09-18T16:27:43.324" v="3819"/>
          <ac:spMkLst>
            <pc:docMk/>
            <pc:sldMk cId="3399697562" sldId="278"/>
            <ac:spMk id="8" creationId="{34695085-EDDE-629B-2748-FB1C6A0A6ADA}"/>
          </ac:spMkLst>
        </pc:spChg>
        <pc:spChg chg="del">
          <ac:chgData name="Giacomo Paolocci" userId="17a90578-f922-4286-9e45-0c444565229d" providerId="ADAL" clId="{D622CD38-8B1B-4CAB-ADEB-7495A2D6D687}" dt="2024-09-18T16:27:42.952" v="3818" actId="478"/>
          <ac:spMkLst>
            <pc:docMk/>
            <pc:sldMk cId="3399697562" sldId="278"/>
            <ac:spMk id="9" creationId="{563B6306-E03C-076A-E6EE-A398193E6A94}"/>
          </ac:spMkLst>
        </pc:spChg>
        <pc:spChg chg="add mod">
          <ac:chgData name="Giacomo Paolocci" userId="17a90578-f922-4286-9e45-0c444565229d" providerId="ADAL" clId="{D622CD38-8B1B-4CAB-ADEB-7495A2D6D687}" dt="2024-09-18T16:56:30.550" v="4133" actId="1076"/>
          <ac:spMkLst>
            <pc:docMk/>
            <pc:sldMk cId="3399697562" sldId="278"/>
            <ac:spMk id="11" creationId="{3A3AB1EE-A3A4-6A9D-EED9-5C984A2893B7}"/>
          </ac:spMkLst>
        </pc:spChg>
        <pc:spChg chg="add mod">
          <ac:chgData name="Giacomo Paolocci" userId="17a90578-f922-4286-9e45-0c444565229d" providerId="ADAL" clId="{D622CD38-8B1B-4CAB-ADEB-7495A2D6D687}" dt="2024-09-18T16:59:23.759" v="4211" actId="114"/>
          <ac:spMkLst>
            <pc:docMk/>
            <pc:sldMk cId="3399697562" sldId="278"/>
            <ac:spMk id="12" creationId="{1B00E1DE-CCA9-BA24-E1C4-E9DE0AF30BC6}"/>
          </ac:spMkLst>
        </pc:spChg>
        <pc:spChg chg="add mod">
          <ac:chgData name="Giacomo Paolocci" userId="17a90578-f922-4286-9e45-0c444565229d" providerId="ADAL" clId="{D622CD38-8B1B-4CAB-ADEB-7495A2D6D687}" dt="2024-09-18T16:46:49.774" v="3953" actId="1076"/>
          <ac:spMkLst>
            <pc:docMk/>
            <pc:sldMk cId="3399697562" sldId="278"/>
            <ac:spMk id="14" creationId="{4949B16F-76F7-36DB-46B6-96568035F136}"/>
          </ac:spMkLst>
        </pc:spChg>
        <pc:spChg chg="add mod">
          <ac:chgData name="Giacomo Paolocci" userId="17a90578-f922-4286-9e45-0c444565229d" providerId="ADAL" clId="{D622CD38-8B1B-4CAB-ADEB-7495A2D6D687}" dt="2024-09-18T16:48:56.867" v="3987" actId="1076"/>
          <ac:spMkLst>
            <pc:docMk/>
            <pc:sldMk cId="3399697562" sldId="278"/>
            <ac:spMk id="36" creationId="{0A0977B6-48DA-F580-5781-5580F3DA313E}"/>
          </ac:spMkLst>
        </pc:spChg>
        <pc:spChg chg="add mod">
          <ac:chgData name="Giacomo Paolocci" userId="17a90578-f922-4286-9e45-0c444565229d" providerId="ADAL" clId="{D622CD38-8B1B-4CAB-ADEB-7495A2D6D687}" dt="2024-09-18T16:49:05.401" v="3991" actId="20577"/>
          <ac:spMkLst>
            <pc:docMk/>
            <pc:sldMk cId="3399697562" sldId="278"/>
            <ac:spMk id="38" creationId="{E470D9DB-8D12-6703-46D5-852E8472B748}"/>
          </ac:spMkLst>
        </pc:spChg>
        <pc:spChg chg="mod ord">
          <ac:chgData name="Giacomo Paolocci" userId="17a90578-f922-4286-9e45-0c444565229d" providerId="ADAL" clId="{D622CD38-8B1B-4CAB-ADEB-7495A2D6D687}" dt="2024-09-18T16:56:09.722" v="4127" actId="1076"/>
          <ac:spMkLst>
            <pc:docMk/>
            <pc:sldMk cId="3399697562" sldId="278"/>
            <ac:spMk id="39" creationId="{18B2A827-E1BE-09B7-6341-E0ADB5325567}"/>
          </ac:spMkLst>
        </pc:spChg>
        <pc:spChg chg="mod">
          <ac:chgData name="Giacomo Paolocci" userId="17a90578-f922-4286-9e45-0c444565229d" providerId="ADAL" clId="{D622CD38-8B1B-4CAB-ADEB-7495A2D6D687}" dt="2024-09-18T16:55:54.096" v="4120" actId="1076"/>
          <ac:spMkLst>
            <pc:docMk/>
            <pc:sldMk cId="3399697562" sldId="278"/>
            <ac:spMk id="41" creationId="{EC33C837-8B2B-D22A-93F2-5F8DB4ECD6E4}"/>
          </ac:spMkLst>
        </pc:spChg>
        <pc:spChg chg="add mod">
          <ac:chgData name="Giacomo Paolocci" userId="17a90578-f922-4286-9e45-0c444565229d" providerId="ADAL" clId="{D622CD38-8B1B-4CAB-ADEB-7495A2D6D687}" dt="2024-09-19T13:52:21.688" v="4877" actId="1076"/>
          <ac:spMkLst>
            <pc:docMk/>
            <pc:sldMk cId="3399697562" sldId="278"/>
            <ac:spMk id="42" creationId="{6B1BD60B-C824-7077-D94C-C8D8A7E47B14}"/>
          </ac:spMkLst>
        </pc:spChg>
        <pc:spChg chg="del">
          <ac:chgData name="Giacomo Paolocci" userId="17a90578-f922-4286-9e45-0c444565229d" providerId="ADAL" clId="{D622CD38-8B1B-4CAB-ADEB-7495A2D6D687}" dt="2024-09-18T16:28:14.626" v="3846" actId="478"/>
          <ac:spMkLst>
            <pc:docMk/>
            <pc:sldMk cId="3399697562" sldId="278"/>
            <ac:spMk id="43" creationId="{AD963496-59C1-ACAE-E69B-2ADDEDFF914E}"/>
          </ac:spMkLst>
        </pc:spChg>
        <pc:spChg chg="del">
          <ac:chgData name="Giacomo Paolocci" userId="17a90578-f922-4286-9e45-0c444565229d" providerId="ADAL" clId="{D622CD38-8B1B-4CAB-ADEB-7495A2D6D687}" dt="2024-09-18T16:28:15.836" v="3847" actId="478"/>
          <ac:spMkLst>
            <pc:docMk/>
            <pc:sldMk cId="3399697562" sldId="278"/>
            <ac:spMk id="44" creationId="{ED56074B-A149-27AF-BA07-D7A0D8B7A25E}"/>
          </ac:spMkLst>
        </pc:spChg>
        <pc:spChg chg="add mod">
          <ac:chgData name="Giacomo Paolocci" userId="17a90578-f922-4286-9e45-0c444565229d" providerId="ADAL" clId="{D622CD38-8B1B-4CAB-ADEB-7495A2D6D687}" dt="2024-09-18T16:49:29.630" v="4000" actId="1076"/>
          <ac:spMkLst>
            <pc:docMk/>
            <pc:sldMk cId="3399697562" sldId="278"/>
            <ac:spMk id="45" creationId="{1B83FC9D-E237-CBFC-7FAC-942BD5CD228D}"/>
          </ac:spMkLst>
        </pc:spChg>
        <pc:spChg chg="del">
          <ac:chgData name="Giacomo Paolocci" userId="17a90578-f922-4286-9e45-0c444565229d" providerId="ADAL" clId="{D622CD38-8B1B-4CAB-ADEB-7495A2D6D687}" dt="2024-09-18T16:27:54.569" v="3821" actId="478"/>
          <ac:spMkLst>
            <pc:docMk/>
            <pc:sldMk cId="3399697562" sldId="278"/>
            <ac:spMk id="46" creationId="{430F3E9B-AB48-0C18-9F4D-126760FB76AD}"/>
          </ac:spMkLst>
        </pc:spChg>
        <pc:spChg chg="del">
          <ac:chgData name="Giacomo Paolocci" userId="17a90578-f922-4286-9e45-0c444565229d" providerId="ADAL" clId="{D622CD38-8B1B-4CAB-ADEB-7495A2D6D687}" dt="2024-09-18T16:27:55.900" v="3822" actId="478"/>
          <ac:spMkLst>
            <pc:docMk/>
            <pc:sldMk cId="3399697562" sldId="278"/>
            <ac:spMk id="47" creationId="{6CF2A106-C31D-8330-AEA7-9DDCC17666CB}"/>
          </ac:spMkLst>
        </pc:spChg>
        <pc:spChg chg="add mod">
          <ac:chgData name="Giacomo Paolocci" userId="17a90578-f922-4286-9e45-0c444565229d" providerId="ADAL" clId="{D622CD38-8B1B-4CAB-ADEB-7495A2D6D687}" dt="2024-09-18T16:59:35.241" v="4215" actId="1076"/>
          <ac:spMkLst>
            <pc:docMk/>
            <pc:sldMk cId="3399697562" sldId="278"/>
            <ac:spMk id="48" creationId="{EC865ACD-E9FB-004B-8E10-B1BD7A83ACB6}"/>
          </ac:spMkLst>
        </pc:spChg>
        <pc:spChg chg="mod">
          <ac:chgData name="Giacomo Paolocci" userId="17a90578-f922-4286-9e45-0c444565229d" providerId="ADAL" clId="{D622CD38-8B1B-4CAB-ADEB-7495A2D6D687}" dt="2024-09-18T16:47:21.839" v="3961" actId="1076"/>
          <ac:spMkLst>
            <pc:docMk/>
            <pc:sldMk cId="3399697562" sldId="278"/>
            <ac:spMk id="52" creationId="{04B61607-66AC-88F4-8EAC-62E089F6FCF8}"/>
          </ac:spMkLst>
        </pc:spChg>
        <pc:spChg chg="mod">
          <ac:chgData name="Giacomo Paolocci" userId="17a90578-f922-4286-9e45-0c444565229d" providerId="ADAL" clId="{D622CD38-8B1B-4CAB-ADEB-7495A2D6D687}" dt="2024-09-18T16:30:23.625" v="3911" actId="1076"/>
          <ac:spMkLst>
            <pc:docMk/>
            <pc:sldMk cId="3399697562" sldId="278"/>
            <ac:spMk id="53" creationId="{60E870BD-6B6A-A078-39AE-EDC6BE5D5E28}"/>
          </ac:spMkLst>
        </pc:spChg>
        <pc:spChg chg="del">
          <ac:chgData name="Giacomo Paolocci" userId="17a90578-f922-4286-9e45-0c444565229d" providerId="ADAL" clId="{D622CD38-8B1B-4CAB-ADEB-7495A2D6D687}" dt="2024-09-18T16:30:36.112" v="3913" actId="478"/>
          <ac:spMkLst>
            <pc:docMk/>
            <pc:sldMk cId="3399697562" sldId="278"/>
            <ac:spMk id="54" creationId="{C55BB107-3F31-2B64-E39E-3901DF484425}"/>
          </ac:spMkLst>
        </pc:spChg>
        <pc:spChg chg="del">
          <ac:chgData name="Giacomo Paolocci" userId="17a90578-f922-4286-9e45-0c444565229d" providerId="ADAL" clId="{D622CD38-8B1B-4CAB-ADEB-7495A2D6D687}" dt="2024-09-18T16:28:12.360" v="3844" actId="478"/>
          <ac:spMkLst>
            <pc:docMk/>
            <pc:sldMk cId="3399697562" sldId="278"/>
            <ac:spMk id="55" creationId="{893E10F1-1CB4-99D1-E196-7E54D61A23D5}"/>
          </ac:spMkLst>
        </pc:spChg>
        <pc:spChg chg="del">
          <ac:chgData name="Giacomo Paolocci" userId="17a90578-f922-4286-9e45-0c444565229d" providerId="ADAL" clId="{D622CD38-8B1B-4CAB-ADEB-7495A2D6D687}" dt="2024-09-18T16:27:57.550" v="3823" actId="478"/>
          <ac:spMkLst>
            <pc:docMk/>
            <pc:sldMk cId="3399697562" sldId="278"/>
            <ac:spMk id="56" creationId="{A91B17B5-EAE0-C48F-8F7C-8BD5AF2E1A7B}"/>
          </ac:spMkLst>
        </pc:spChg>
        <pc:spChg chg="mod">
          <ac:chgData name="Giacomo Paolocci" userId="17a90578-f922-4286-9e45-0c444565229d" providerId="ADAL" clId="{D622CD38-8B1B-4CAB-ADEB-7495A2D6D687}" dt="2024-09-18T16:47:11.316" v="3960" actId="1076"/>
          <ac:spMkLst>
            <pc:docMk/>
            <pc:sldMk cId="3399697562" sldId="278"/>
            <ac:spMk id="57" creationId="{40D996A1-F3AA-D48C-D719-E405F301CECB}"/>
          </ac:spMkLst>
        </pc:spChg>
        <pc:spChg chg="mod">
          <ac:chgData name="Giacomo Paolocci" userId="17a90578-f922-4286-9e45-0c444565229d" providerId="ADAL" clId="{D622CD38-8B1B-4CAB-ADEB-7495A2D6D687}" dt="2024-09-18T16:46:38.079" v="3948" actId="1076"/>
          <ac:spMkLst>
            <pc:docMk/>
            <pc:sldMk cId="3399697562" sldId="278"/>
            <ac:spMk id="58" creationId="{72B6FE11-B65C-6686-2C00-64476F1F99AD}"/>
          </ac:spMkLst>
        </pc:spChg>
        <pc:spChg chg="mod">
          <ac:chgData name="Giacomo Paolocci" userId="17a90578-f922-4286-9e45-0c444565229d" providerId="ADAL" clId="{D622CD38-8B1B-4CAB-ADEB-7495A2D6D687}" dt="2024-09-18T16:47:07.888" v="3959" actId="1076"/>
          <ac:spMkLst>
            <pc:docMk/>
            <pc:sldMk cId="3399697562" sldId="278"/>
            <ac:spMk id="59" creationId="{2FE8B0F3-DC4C-FD12-2057-EEBE223395D0}"/>
          </ac:spMkLst>
        </pc:spChg>
        <pc:spChg chg="add mod ord">
          <ac:chgData name="Giacomo Paolocci" userId="17a90578-f922-4286-9e45-0c444565229d" providerId="ADAL" clId="{D622CD38-8B1B-4CAB-ADEB-7495A2D6D687}" dt="2024-09-18T17:03:08.994" v="4456" actId="1076"/>
          <ac:spMkLst>
            <pc:docMk/>
            <pc:sldMk cId="3399697562" sldId="278"/>
            <ac:spMk id="76" creationId="{7BAF19F5-FAF0-1CC6-363F-950362127D6C}"/>
          </ac:spMkLst>
        </pc:spChg>
        <pc:spChg chg="add mod">
          <ac:chgData name="Giacomo Paolocci" userId="17a90578-f922-4286-9e45-0c444565229d" providerId="ADAL" clId="{D622CD38-8B1B-4CAB-ADEB-7495A2D6D687}" dt="2024-09-18T17:02:58.436" v="4453" actId="1076"/>
          <ac:spMkLst>
            <pc:docMk/>
            <pc:sldMk cId="3399697562" sldId="278"/>
            <ac:spMk id="78" creationId="{5C3D6BE9-71F0-C0B2-0D6C-EF7BDDC8764B}"/>
          </ac:spMkLst>
        </pc:spChg>
        <pc:spChg chg="add mod">
          <ac:chgData name="Giacomo Paolocci" userId="17a90578-f922-4286-9e45-0c444565229d" providerId="ADAL" clId="{D622CD38-8B1B-4CAB-ADEB-7495A2D6D687}" dt="2024-09-18T17:00:10.477" v="4230" actId="1076"/>
          <ac:spMkLst>
            <pc:docMk/>
            <pc:sldMk cId="3399697562" sldId="278"/>
            <ac:spMk id="79" creationId="{FDF26019-8B9F-10E7-7B97-411DEBC68583}"/>
          </ac:spMkLst>
        </pc:spChg>
        <pc:spChg chg="add mod">
          <ac:chgData name="Giacomo Paolocci" userId="17a90578-f922-4286-9e45-0c444565229d" providerId="ADAL" clId="{D622CD38-8B1B-4CAB-ADEB-7495A2D6D687}" dt="2024-09-18T17:00:08.806" v="4229" actId="1076"/>
          <ac:spMkLst>
            <pc:docMk/>
            <pc:sldMk cId="3399697562" sldId="278"/>
            <ac:spMk id="80" creationId="{8C4694B0-C182-091D-BDF6-95AC03E6A7D0}"/>
          </ac:spMkLst>
        </pc:spChg>
        <pc:spChg chg="add mod">
          <ac:chgData name="Giacomo Paolocci" userId="17a90578-f922-4286-9e45-0c444565229d" providerId="ADAL" clId="{D622CD38-8B1B-4CAB-ADEB-7495A2D6D687}" dt="2024-09-18T17:00:13.251" v="4231" actId="1076"/>
          <ac:spMkLst>
            <pc:docMk/>
            <pc:sldMk cId="3399697562" sldId="278"/>
            <ac:spMk id="81" creationId="{05238607-6D16-201B-3217-46C4DB464A2E}"/>
          </ac:spMkLst>
        </pc:spChg>
        <pc:spChg chg="mod ord">
          <ac:chgData name="Giacomo Paolocci" userId="17a90578-f922-4286-9e45-0c444565229d" providerId="ADAL" clId="{D622CD38-8B1B-4CAB-ADEB-7495A2D6D687}" dt="2024-09-18T17:07:45.813" v="4803" actId="1076"/>
          <ac:spMkLst>
            <pc:docMk/>
            <pc:sldMk cId="3399697562" sldId="278"/>
            <ac:spMk id="82" creationId="{1825BE3C-3742-02A3-1F11-C6FAAC3ED609}"/>
          </ac:spMkLst>
        </pc:spChg>
        <pc:spChg chg="del mod ord">
          <ac:chgData name="Giacomo Paolocci" userId="17a90578-f922-4286-9e45-0c444565229d" providerId="ADAL" clId="{D622CD38-8B1B-4CAB-ADEB-7495A2D6D687}" dt="2024-09-18T16:32:31.178" v="3929" actId="478"/>
          <ac:spMkLst>
            <pc:docMk/>
            <pc:sldMk cId="3399697562" sldId="278"/>
            <ac:spMk id="83" creationId="{F1953BAC-AF0D-D889-184B-6AE922B7032E}"/>
          </ac:spMkLst>
        </pc:spChg>
        <pc:spChg chg="add mod">
          <ac:chgData name="Giacomo Paolocci" userId="17a90578-f922-4286-9e45-0c444565229d" providerId="ADAL" clId="{D622CD38-8B1B-4CAB-ADEB-7495A2D6D687}" dt="2024-09-18T17:00:22.585" v="4233" actId="1076"/>
          <ac:spMkLst>
            <pc:docMk/>
            <pc:sldMk cId="3399697562" sldId="278"/>
            <ac:spMk id="84" creationId="{B82FE6A0-0EEC-7884-F349-92B8D3F86115}"/>
          </ac:spMkLst>
        </pc:spChg>
        <pc:spChg chg="add mod">
          <ac:chgData name="Giacomo Paolocci" userId="17a90578-f922-4286-9e45-0c444565229d" providerId="ADAL" clId="{D622CD38-8B1B-4CAB-ADEB-7495A2D6D687}" dt="2024-09-18T17:00:41.196" v="4242"/>
          <ac:spMkLst>
            <pc:docMk/>
            <pc:sldMk cId="3399697562" sldId="278"/>
            <ac:spMk id="85" creationId="{34C47D00-6A6A-A959-F364-CD526758F10D}"/>
          </ac:spMkLst>
        </pc:spChg>
        <pc:spChg chg="add mod">
          <ac:chgData name="Giacomo Paolocci" userId="17a90578-f922-4286-9e45-0c444565229d" providerId="ADAL" clId="{D622CD38-8B1B-4CAB-ADEB-7495A2D6D687}" dt="2024-09-18T17:00:48.509" v="4246" actId="20577"/>
          <ac:spMkLst>
            <pc:docMk/>
            <pc:sldMk cId="3399697562" sldId="278"/>
            <ac:spMk id="86" creationId="{4FB64EC8-401F-459C-01C4-6092A141FF36}"/>
          </ac:spMkLst>
        </pc:spChg>
        <pc:spChg chg="add mod">
          <ac:chgData name="Giacomo Paolocci" userId="17a90578-f922-4286-9e45-0c444565229d" providerId="ADAL" clId="{D622CD38-8B1B-4CAB-ADEB-7495A2D6D687}" dt="2024-09-18T17:00:56.400" v="4250" actId="20577"/>
          <ac:spMkLst>
            <pc:docMk/>
            <pc:sldMk cId="3399697562" sldId="278"/>
            <ac:spMk id="87" creationId="{ED438956-B0E5-4542-9893-0B020D42CB33}"/>
          </ac:spMkLst>
        </pc:spChg>
        <pc:spChg chg="add mod">
          <ac:chgData name="Giacomo Paolocci" userId="17a90578-f922-4286-9e45-0c444565229d" providerId="ADAL" clId="{D622CD38-8B1B-4CAB-ADEB-7495A2D6D687}" dt="2024-09-18T17:01:02.285" v="4254" actId="20577"/>
          <ac:spMkLst>
            <pc:docMk/>
            <pc:sldMk cId="3399697562" sldId="278"/>
            <ac:spMk id="88" creationId="{4525CB06-FBB5-58A5-2765-85EEA85E663A}"/>
          </ac:spMkLst>
        </pc:spChg>
        <pc:spChg chg="add mod">
          <ac:chgData name="Giacomo Paolocci" userId="17a90578-f922-4286-9e45-0c444565229d" providerId="ADAL" clId="{D622CD38-8B1B-4CAB-ADEB-7495A2D6D687}" dt="2024-09-18T17:01:07.841" v="4258" actId="20577"/>
          <ac:spMkLst>
            <pc:docMk/>
            <pc:sldMk cId="3399697562" sldId="278"/>
            <ac:spMk id="89" creationId="{4D965A73-C27E-21E7-E7D3-67C6E585927A}"/>
          </ac:spMkLst>
        </pc:spChg>
        <pc:spChg chg="del">
          <ac:chgData name="Giacomo Paolocci" userId="17a90578-f922-4286-9e45-0c444565229d" providerId="ADAL" clId="{D622CD38-8B1B-4CAB-ADEB-7495A2D6D687}" dt="2024-09-18T16:55:32.752" v="4118" actId="478"/>
          <ac:spMkLst>
            <pc:docMk/>
            <pc:sldMk cId="3399697562" sldId="278"/>
            <ac:spMk id="93" creationId="{BDF5BF2F-7FBE-5FB4-8839-AEDAAAF4B726}"/>
          </ac:spMkLst>
        </pc:spChg>
        <pc:spChg chg="del">
          <ac:chgData name="Giacomo Paolocci" userId="17a90578-f922-4286-9e45-0c444565229d" providerId="ADAL" clId="{D622CD38-8B1B-4CAB-ADEB-7495A2D6D687}" dt="2024-09-18T16:55:32.237" v="4117" actId="478"/>
          <ac:spMkLst>
            <pc:docMk/>
            <pc:sldMk cId="3399697562" sldId="278"/>
            <ac:spMk id="94" creationId="{B0025FDD-AB12-25C6-A02C-BB2158340675}"/>
          </ac:spMkLst>
        </pc:spChg>
        <pc:spChg chg="del">
          <ac:chgData name="Giacomo Paolocci" userId="17a90578-f922-4286-9e45-0c444565229d" providerId="ADAL" clId="{D622CD38-8B1B-4CAB-ADEB-7495A2D6D687}" dt="2024-09-18T16:55:28.344" v="4112" actId="478"/>
          <ac:spMkLst>
            <pc:docMk/>
            <pc:sldMk cId="3399697562" sldId="278"/>
            <ac:spMk id="95" creationId="{B66612E3-5D65-4EF4-42B2-FDF1113F6C41}"/>
          </ac:spMkLst>
        </pc:spChg>
        <pc:spChg chg="del">
          <ac:chgData name="Giacomo Paolocci" userId="17a90578-f922-4286-9e45-0c444565229d" providerId="ADAL" clId="{D622CD38-8B1B-4CAB-ADEB-7495A2D6D687}" dt="2024-09-18T16:55:30.942" v="4115" actId="478"/>
          <ac:spMkLst>
            <pc:docMk/>
            <pc:sldMk cId="3399697562" sldId="278"/>
            <ac:spMk id="96" creationId="{CD622B84-2B52-EEE8-9FF3-630F622D8B95}"/>
          </ac:spMkLst>
        </pc:spChg>
        <pc:spChg chg="del">
          <ac:chgData name="Giacomo Paolocci" userId="17a90578-f922-4286-9e45-0c444565229d" providerId="ADAL" clId="{D622CD38-8B1B-4CAB-ADEB-7495A2D6D687}" dt="2024-09-18T16:28:02.742" v="3829" actId="478"/>
          <ac:spMkLst>
            <pc:docMk/>
            <pc:sldMk cId="3399697562" sldId="278"/>
            <ac:spMk id="133" creationId="{5F3DE550-1B31-BB26-31B4-7C7FC8E89217}"/>
          </ac:spMkLst>
        </pc:spChg>
        <pc:spChg chg="del">
          <ac:chgData name="Giacomo Paolocci" userId="17a90578-f922-4286-9e45-0c444565229d" providerId="ADAL" clId="{D622CD38-8B1B-4CAB-ADEB-7495A2D6D687}" dt="2024-09-18T16:28:03.280" v="3830" actId="478"/>
          <ac:spMkLst>
            <pc:docMk/>
            <pc:sldMk cId="3399697562" sldId="278"/>
            <ac:spMk id="134" creationId="{1AB945E6-4B31-9A7E-35BD-E9C6299862F8}"/>
          </ac:spMkLst>
        </pc:spChg>
        <pc:spChg chg="del">
          <ac:chgData name="Giacomo Paolocci" userId="17a90578-f922-4286-9e45-0c444565229d" providerId="ADAL" clId="{D622CD38-8B1B-4CAB-ADEB-7495A2D6D687}" dt="2024-09-18T16:28:05.620" v="3834" actId="478"/>
          <ac:spMkLst>
            <pc:docMk/>
            <pc:sldMk cId="3399697562" sldId="278"/>
            <ac:spMk id="135" creationId="{CD4F5B62-B3F5-CE00-4570-F2BCB5F859EC}"/>
          </ac:spMkLst>
        </pc:spChg>
        <pc:spChg chg="del">
          <ac:chgData name="Giacomo Paolocci" userId="17a90578-f922-4286-9e45-0c444565229d" providerId="ADAL" clId="{D622CD38-8B1B-4CAB-ADEB-7495A2D6D687}" dt="2024-09-18T16:28:04.553" v="3832" actId="478"/>
          <ac:spMkLst>
            <pc:docMk/>
            <pc:sldMk cId="3399697562" sldId="278"/>
            <ac:spMk id="136" creationId="{E74577AF-F4CB-331D-C9CC-2EE17EB12113}"/>
          </ac:spMkLst>
        </pc:spChg>
        <pc:spChg chg="add mod">
          <ac:chgData name="Giacomo Paolocci" userId="17a90578-f922-4286-9e45-0c444565229d" providerId="ADAL" clId="{D622CD38-8B1B-4CAB-ADEB-7495A2D6D687}" dt="2024-09-18T17:05:52.177" v="4779" actId="1076"/>
          <ac:spMkLst>
            <pc:docMk/>
            <pc:sldMk cId="3399697562" sldId="278"/>
            <ac:spMk id="138" creationId="{BF25658E-A7F7-045E-360C-37706C62FF77}"/>
          </ac:spMkLst>
        </pc:spChg>
        <pc:spChg chg="del mod">
          <ac:chgData name="Giacomo Paolocci" userId="17a90578-f922-4286-9e45-0c444565229d" providerId="ADAL" clId="{D622CD38-8B1B-4CAB-ADEB-7495A2D6D687}" dt="2024-09-18T16:27:59.114" v="3825" actId="478"/>
          <ac:spMkLst>
            <pc:docMk/>
            <pc:sldMk cId="3399697562" sldId="278"/>
            <ac:spMk id="143" creationId="{F320F689-1CB9-D2F8-A111-97F66761A073}"/>
          </ac:spMkLst>
        </pc:spChg>
        <pc:spChg chg="del mod">
          <ac:chgData name="Giacomo Paolocci" userId="17a90578-f922-4286-9e45-0c444565229d" providerId="ADAL" clId="{D622CD38-8B1B-4CAB-ADEB-7495A2D6D687}" dt="2024-09-18T16:28:13.558" v="3845" actId="478"/>
          <ac:spMkLst>
            <pc:docMk/>
            <pc:sldMk cId="3399697562" sldId="278"/>
            <ac:spMk id="144" creationId="{A5EE3E38-4311-18EB-90E1-69721A5DF4E5}"/>
          </ac:spMkLst>
        </pc:spChg>
        <pc:spChg chg="del">
          <ac:chgData name="Giacomo Paolocci" userId="17a90578-f922-4286-9e45-0c444565229d" providerId="ADAL" clId="{D622CD38-8B1B-4CAB-ADEB-7495A2D6D687}" dt="2024-09-18T16:28:09.765" v="3840" actId="478"/>
          <ac:spMkLst>
            <pc:docMk/>
            <pc:sldMk cId="3399697562" sldId="278"/>
            <ac:spMk id="145" creationId="{13175DA6-61CB-A60C-A9C3-45F0F16A6D9B}"/>
          </ac:spMkLst>
        </pc:spChg>
        <pc:spChg chg="del">
          <ac:chgData name="Giacomo Paolocci" userId="17a90578-f922-4286-9e45-0c444565229d" providerId="ADAL" clId="{D622CD38-8B1B-4CAB-ADEB-7495A2D6D687}" dt="2024-09-18T16:28:08.492" v="3838" actId="478"/>
          <ac:spMkLst>
            <pc:docMk/>
            <pc:sldMk cId="3399697562" sldId="278"/>
            <ac:spMk id="146" creationId="{11AAED94-D3B6-CA68-87E6-987AE44F1CDE}"/>
          </ac:spMkLst>
        </pc:spChg>
        <pc:spChg chg="del">
          <ac:chgData name="Giacomo Paolocci" userId="17a90578-f922-4286-9e45-0c444565229d" providerId="ADAL" clId="{D622CD38-8B1B-4CAB-ADEB-7495A2D6D687}" dt="2024-09-18T16:28:10.761" v="3842" actId="478"/>
          <ac:spMkLst>
            <pc:docMk/>
            <pc:sldMk cId="3399697562" sldId="278"/>
            <ac:spMk id="147" creationId="{2A63F469-7AEA-B5F2-B08F-7F65E57D40AC}"/>
          </ac:spMkLst>
        </pc:spChg>
        <pc:spChg chg="del">
          <ac:chgData name="Giacomo Paolocci" userId="17a90578-f922-4286-9e45-0c444565229d" providerId="ADAL" clId="{D622CD38-8B1B-4CAB-ADEB-7495A2D6D687}" dt="2024-09-18T16:28:07.336" v="3836" actId="478"/>
          <ac:spMkLst>
            <pc:docMk/>
            <pc:sldMk cId="3399697562" sldId="278"/>
            <ac:spMk id="148" creationId="{623ED423-DABE-62AE-16F9-9D3EF60597E5}"/>
          </ac:spMkLst>
        </pc:spChg>
        <pc:spChg chg="add mod">
          <ac:chgData name="Giacomo Paolocci" userId="17a90578-f922-4286-9e45-0c444565229d" providerId="ADAL" clId="{D622CD38-8B1B-4CAB-ADEB-7495A2D6D687}" dt="2024-09-18T17:06:01.123" v="4783" actId="20577"/>
          <ac:spMkLst>
            <pc:docMk/>
            <pc:sldMk cId="3399697562" sldId="278"/>
            <ac:spMk id="153" creationId="{9DCB6553-7144-6B5B-C480-6EE98A372F40}"/>
          </ac:spMkLst>
        </pc:spChg>
        <pc:spChg chg="add mod">
          <ac:chgData name="Giacomo Paolocci" userId="17a90578-f922-4286-9e45-0c444565229d" providerId="ADAL" clId="{D622CD38-8B1B-4CAB-ADEB-7495A2D6D687}" dt="2024-09-18T17:06:13.311" v="4788" actId="207"/>
          <ac:spMkLst>
            <pc:docMk/>
            <pc:sldMk cId="3399697562" sldId="278"/>
            <ac:spMk id="154" creationId="{5F7B1765-9958-CCB6-4353-30FD9888B7F2}"/>
          </ac:spMkLst>
        </pc:spChg>
        <pc:spChg chg="add mod">
          <ac:chgData name="Giacomo Paolocci" userId="17a90578-f922-4286-9e45-0c444565229d" providerId="ADAL" clId="{D622CD38-8B1B-4CAB-ADEB-7495A2D6D687}" dt="2024-09-18T17:06:21.966" v="4792" actId="20577"/>
          <ac:spMkLst>
            <pc:docMk/>
            <pc:sldMk cId="3399697562" sldId="278"/>
            <ac:spMk id="155" creationId="{3C72BF26-C451-D0DC-B45C-78D95D268143}"/>
          </ac:spMkLst>
        </pc:spChg>
        <pc:spChg chg="add mod">
          <ac:chgData name="Giacomo Paolocci" userId="17a90578-f922-4286-9e45-0c444565229d" providerId="ADAL" clId="{D622CD38-8B1B-4CAB-ADEB-7495A2D6D687}" dt="2024-09-18T17:06:32" v="4797" actId="1076"/>
          <ac:spMkLst>
            <pc:docMk/>
            <pc:sldMk cId="3399697562" sldId="278"/>
            <ac:spMk id="156" creationId="{479B2DA7-78E9-7C83-03AA-D120EA1667EA}"/>
          </ac:spMkLst>
        </pc:spChg>
        <pc:spChg chg="add mod">
          <ac:chgData name="Giacomo Paolocci" userId="17a90578-f922-4286-9e45-0c444565229d" providerId="ADAL" clId="{D622CD38-8B1B-4CAB-ADEB-7495A2D6D687}" dt="2024-09-18T17:06:38.597" v="4801" actId="20577"/>
          <ac:spMkLst>
            <pc:docMk/>
            <pc:sldMk cId="3399697562" sldId="278"/>
            <ac:spMk id="157" creationId="{59448224-2444-13AC-E623-0A7D0EDE6440}"/>
          </ac:spMkLst>
        </pc:spChg>
        <pc:cxnChg chg="add mod">
          <ac:chgData name="Giacomo Paolocci" userId="17a90578-f922-4286-9e45-0c444565229d" providerId="ADAL" clId="{D622CD38-8B1B-4CAB-ADEB-7495A2D6D687}" dt="2024-09-18T16:47:37.279" v="3967" actId="14100"/>
          <ac:cxnSpMkLst>
            <pc:docMk/>
            <pc:sldMk cId="3399697562" sldId="278"/>
            <ac:cxnSpMk id="18" creationId="{2DC7D247-AA1B-6F78-966B-A1F197DD1DD8}"/>
          </ac:cxnSpMkLst>
        </pc:cxnChg>
        <pc:cxnChg chg="add mod">
          <ac:chgData name="Giacomo Paolocci" userId="17a90578-f922-4286-9e45-0c444565229d" providerId="ADAL" clId="{D622CD38-8B1B-4CAB-ADEB-7495A2D6D687}" dt="2024-09-18T16:47:46.870" v="3971" actId="14100"/>
          <ac:cxnSpMkLst>
            <pc:docMk/>
            <pc:sldMk cId="3399697562" sldId="278"/>
            <ac:cxnSpMk id="21" creationId="{E50F39F0-E527-424C-D529-8FB288FB0425}"/>
          </ac:cxnSpMkLst>
        </pc:cxnChg>
        <pc:cxnChg chg="del">
          <ac:chgData name="Giacomo Paolocci" userId="17a90578-f922-4286-9e45-0c444565229d" providerId="ADAL" clId="{D622CD38-8B1B-4CAB-ADEB-7495A2D6D687}" dt="2024-09-18T16:27:52.600" v="3820" actId="478"/>
          <ac:cxnSpMkLst>
            <pc:docMk/>
            <pc:sldMk cId="3399697562" sldId="278"/>
            <ac:cxnSpMk id="23" creationId="{16DE840B-744F-26D4-CF55-62C5FBA0DA94}"/>
          </ac:cxnSpMkLst>
        </pc:cxnChg>
        <pc:cxnChg chg="add mod">
          <ac:chgData name="Giacomo Paolocci" userId="17a90578-f922-4286-9e45-0c444565229d" providerId="ADAL" clId="{D622CD38-8B1B-4CAB-ADEB-7495A2D6D687}" dt="2024-09-18T16:47:56.324" v="3974" actId="14100"/>
          <ac:cxnSpMkLst>
            <pc:docMk/>
            <pc:sldMk cId="3399697562" sldId="278"/>
            <ac:cxnSpMk id="26" creationId="{5E4705A0-D48A-20B0-A086-6ACE5ED71ED9}"/>
          </ac:cxnSpMkLst>
        </pc:cxnChg>
        <pc:cxnChg chg="add mod">
          <ac:chgData name="Giacomo Paolocci" userId="17a90578-f922-4286-9e45-0c444565229d" providerId="ADAL" clId="{D622CD38-8B1B-4CAB-ADEB-7495A2D6D687}" dt="2024-09-18T16:48:03.263" v="3976" actId="1076"/>
          <ac:cxnSpMkLst>
            <pc:docMk/>
            <pc:sldMk cId="3399697562" sldId="278"/>
            <ac:cxnSpMk id="29" creationId="{0DBAD0D5-36F1-BA13-2C7B-FB19E8DA977F}"/>
          </ac:cxnSpMkLst>
        </pc:cxnChg>
        <pc:cxnChg chg="add mod">
          <ac:chgData name="Giacomo Paolocci" userId="17a90578-f922-4286-9e45-0c444565229d" providerId="ADAL" clId="{D622CD38-8B1B-4CAB-ADEB-7495A2D6D687}" dt="2024-09-18T16:48:09.817" v="3979" actId="14100"/>
          <ac:cxnSpMkLst>
            <pc:docMk/>
            <pc:sldMk cId="3399697562" sldId="278"/>
            <ac:cxnSpMk id="30" creationId="{241B442B-5A06-ECEF-4EA0-CC1D4F41937B}"/>
          </ac:cxnSpMkLst>
        </pc:cxnChg>
        <pc:cxnChg chg="add mod">
          <ac:chgData name="Giacomo Paolocci" userId="17a90578-f922-4286-9e45-0c444565229d" providerId="ADAL" clId="{D622CD38-8B1B-4CAB-ADEB-7495A2D6D687}" dt="2024-09-18T16:48:22.062" v="3982" actId="14100"/>
          <ac:cxnSpMkLst>
            <pc:docMk/>
            <pc:sldMk cId="3399697562" sldId="278"/>
            <ac:cxnSpMk id="33" creationId="{E5A76582-16A4-0D72-DAA4-855548B3FCBB}"/>
          </ac:cxnSpMkLst>
        </pc:cxnChg>
        <pc:cxnChg chg="add mod">
          <ac:chgData name="Giacomo Paolocci" userId="17a90578-f922-4286-9e45-0c444565229d" providerId="ADAL" clId="{D622CD38-8B1B-4CAB-ADEB-7495A2D6D687}" dt="2024-09-18T16:50:24.533" v="4022" actId="1037"/>
          <ac:cxnSpMkLst>
            <pc:docMk/>
            <pc:sldMk cId="3399697562" sldId="278"/>
            <ac:cxnSpMk id="51" creationId="{9645E945-62F4-3E52-55CA-1CD74D7D49E2}"/>
          </ac:cxnSpMkLst>
        </pc:cxnChg>
        <pc:cxnChg chg="del">
          <ac:chgData name="Giacomo Paolocci" userId="17a90578-f922-4286-9e45-0c444565229d" providerId="ADAL" clId="{D622CD38-8B1B-4CAB-ADEB-7495A2D6D687}" dt="2024-09-18T16:46:22.209" v="3943" actId="478"/>
          <ac:cxnSpMkLst>
            <pc:docMk/>
            <pc:sldMk cId="3399697562" sldId="278"/>
            <ac:cxnSpMk id="60" creationId="{634D1151-4CE6-6FBE-7125-FFE512FFA790}"/>
          </ac:cxnSpMkLst>
        </pc:cxnChg>
        <pc:cxnChg chg="add mod">
          <ac:chgData name="Giacomo Paolocci" userId="17a90578-f922-4286-9e45-0c444565229d" providerId="ADAL" clId="{D622CD38-8B1B-4CAB-ADEB-7495A2D6D687}" dt="2024-09-18T16:50:51.252" v="4047" actId="1036"/>
          <ac:cxnSpMkLst>
            <pc:docMk/>
            <pc:sldMk cId="3399697562" sldId="278"/>
            <ac:cxnSpMk id="62" creationId="{946786E7-C69A-1246-BB14-B5CE752DED8B}"/>
          </ac:cxnSpMkLst>
        </pc:cxnChg>
        <pc:cxnChg chg="del">
          <ac:chgData name="Giacomo Paolocci" userId="17a90578-f922-4286-9e45-0c444565229d" providerId="ADAL" clId="{D622CD38-8B1B-4CAB-ADEB-7495A2D6D687}" dt="2024-09-18T16:46:23.857" v="3945" actId="478"/>
          <ac:cxnSpMkLst>
            <pc:docMk/>
            <pc:sldMk cId="3399697562" sldId="278"/>
            <ac:cxnSpMk id="63" creationId="{FB545525-9E68-1C51-169E-90B491575345}"/>
          </ac:cxnSpMkLst>
        </pc:cxnChg>
        <pc:cxnChg chg="mod">
          <ac:chgData name="Giacomo Paolocci" userId="17a90578-f922-4286-9e45-0c444565229d" providerId="ADAL" clId="{D622CD38-8B1B-4CAB-ADEB-7495A2D6D687}" dt="2024-09-18T16:47:30.028" v="3964" actId="14100"/>
          <ac:cxnSpMkLst>
            <pc:docMk/>
            <pc:sldMk cId="3399697562" sldId="278"/>
            <ac:cxnSpMk id="66" creationId="{E2EDFBC8-73E0-6975-F8F9-67CCE1E2C1E5}"/>
          </ac:cxnSpMkLst>
        </pc:cxnChg>
        <pc:cxnChg chg="add mod">
          <ac:chgData name="Giacomo Paolocci" userId="17a90578-f922-4286-9e45-0c444565229d" providerId="ADAL" clId="{D622CD38-8B1B-4CAB-ADEB-7495A2D6D687}" dt="2024-09-18T16:57:00.390" v="4139" actId="1035"/>
          <ac:cxnSpMkLst>
            <pc:docMk/>
            <pc:sldMk cId="3399697562" sldId="278"/>
            <ac:cxnSpMk id="68" creationId="{0BDAEE97-3E23-D422-41E4-18C6B110D287}"/>
          </ac:cxnSpMkLst>
        </pc:cxnChg>
        <pc:cxnChg chg="add mod">
          <ac:chgData name="Giacomo Paolocci" userId="17a90578-f922-4286-9e45-0c444565229d" providerId="ADAL" clId="{D622CD38-8B1B-4CAB-ADEB-7495A2D6D687}" dt="2024-09-18T16:57:49.470" v="4207" actId="1035"/>
          <ac:cxnSpMkLst>
            <pc:docMk/>
            <pc:sldMk cId="3399697562" sldId="278"/>
            <ac:cxnSpMk id="69" creationId="{5E647196-5A3E-BA01-C9A9-6F20A960D47C}"/>
          </ac:cxnSpMkLst>
        </pc:cxnChg>
        <pc:cxnChg chg="del">
          <ac:chgData name="Giacomo Paolocci" userId="17a90578-f922-4286-9e45-0c444565229d" providerId="ADAL" clId="{D622CD38-8B1B-4CAB-ADEB-7495A2D6D687}" dt="2024-09-18T16:46:24.604" v="3946" actId="478"/>
          <ac:cxnSpMkLst>
            <pc:docMk/>
            <pc:sldMk cId="3399697562" sldId="278"/>
            <ac:cxnSpMk id="71" creationId="{9857BE1D-2CBF-CAB7-9D41-266F6CF87973}"/>
          </ac:cxnSpMkLst>
        </pc:cxnChg>
        <pc:cxnChg chg="del">
          <ac:chgData name="Giacomo Paolocci" userId="17a90578-f922-4286-9e45-0c444565229d" providerId="ADAL" clId="{D622CD38-8B1B-4CAB-ADEB-7495A2D6D687}" dt="2024-09-18T16:46:25.382" v="3947" actId="478"/>
          <ac:cxnSpMkLst>
            <pc:docMk/>
            <pc:sldMk cId="3399697562" sldId="278"/>
            <ac:cxnSpMk id="74" creationId="{2586E2A8-1C54-02BE-56A8-30B3555D7EE4}"/>
          </ac:cxnSpMkLst>
        </pc:cxnChg>
        <pc:cxnChg chg="del">
          <ac:chgData name="Giacomo Paolocci" userId="17a90578-f922-4286-9e45-0c444565229d" providerId="ADAL" clId="{D622CD38-8B1B-4CAB-ADEB-7495A2D6D687}" dt="2024-09-18T16:46:23.225" v="3944" actId="478"/>
          <ac:cxnSpMkLst>
            <pc:docMk/>
            <pc:sldMk cId="3399697562" sldId="278"/>
            <ac:cxnSpMk id="77" creationId="{B4938D8E-5FCB-E65F-9324-164B833FF8A6}"/>
          </ac:cxnSpMkLst>
        </pc:cxnChg>
        <pc:cxnChg chg="add mod ord">
          <ac:chgData name="Giacomo Paolocci" userId="17a90578-f922-4286-9e45-0c444565229d" providerId="ADAL" clId="{D622CD38-8B1B-4CAB-ADEB-7495A2D6D687}" dt="2024-09-18T17:03:03.795" v="4455" actId="14100"/>
          <ac:cxnSpMkLst>
            <pc:docMk/>
            <pc:sldMk cId="3399697562" sldId="278"/>
            <ac:cxnSpMk id="90" creationId="{588AD1B5-3C6D-CF13-DE1C-165339CE0892}"/>
          </ac:cxnSpMkLst>
        </pc:cxnChg>
        <pc:cxnChg chg="add del mod">
          <ac:chgData name="Giacomo Paolocci" userId="17a90578-f922-4286-9e45-0c444565229d" providerId="ADAL" clId="{D622CD38-8B1B-4CAB-ADEB-7495A2D6D687}" dt="2024-09-18T17:01:29.791" v="4278" actId="21"/>
          <ac:cxnSpMkLst>
            <pc:docMk/>
            <pc:sldMk cId="3399697562" sldId="278"/>
            <ac:cxnSpMk id="97" creationId="{9DAD120F-9E14-E996-9E9A-181860FA9437}"/>
          </ac:cxnSpMkLst>
        </pc:cxnChg>
        <pc:cxnChg chg="del">
          <ac:chgData name="Giacomo Paolocci" userId="17a90578-f922-4286-9e45-0c444565229d" providerId="ADAL" clId="{D622CD38-8B1B-4CAB-ADEB-7495A2D6D687}" dt="2024-09-18T16:55:28.957" v="4113" actId="478"/>
          <ac:cxnSpMkLst>
            <pc:docMk/>
            <pc:sldMk cId="3399697562" sldId="278"/>
            <ac:cxnSpMk id="98" creationId="{3CCA361A-2895-D239-EEAF-E4E5DFD7B1E3}"/>
          </ac:cxnSpMkLst>
        </pc:cxnChg>
        <pc:cxnChg chg="del">
          <ac:chgData name="Giacomo Paolocci" userId="17a90578-f922-4286-9e45-0c444565229d" providerId="ADAL" clId="{D622CD38-8B1B-4CAB-ADEB-7495A2D6D687}" dt="2024-09-18T16:55:30.052" v="4114" actId="478"/>
          <ac:cxnSpMkLst>
            <pc:docMk/>
            <pc:sldMk cId="3399697562" sldId="278"/>
            <ac:cxnSpMk id="99" creationId="{2A2B175E-F7CC-1D72-DA53-9EA6DBF5DD38}"/>
          </ac:cxnSpMkLst>
        </pc:cxnChg>
        <pc:cxnChg chg="del">
          <ac:chgData name="Giacomo Paolocci" userId="17a90578-f922-4286-9e45-0c444565229d" providerId="ADAL" clId="{D622CD38-8B1B-4CAB-ADEB-7495A2D6D687}" dt="2024-09-18T16:55:31.373" v="4116" actId="478"/>
          <ac:cxnSpMkLst>
            <pc:docMk/>
            <pc:sldMk cId="3399697562" sldId="278"/>
            <ac:cxnSpMk id="101" creationId="{39557281-1EF1-3352-84AC-AE1B20338B76}"/>
          </ac:cxnSpMkLst>
        </pc:cxnChg>
        <pc:cxnChg chg="add mod ord">
          <ac:chgData name="Giacomo Paolocci" userId="17a90578-f922-4286-9e45-0c444565229d" providerId="ADAL" clId="{D622CD38-8B1B-4CAB-ADEB-7495A2D6D687}" dt="2024-09-18T17:03:00.426" v="4454" actId="14100"/>
          <ac:cxnSpMkLst>
            <pc:docMk/>
            <pc:sldMk cId="3399697562" sldId="278"/>
            <ac:cxnSpMk id="102" creationId="{08E398E0-BF45-391F-9F2E-E76B66F81872}"/>
          </ac:cxnSpMkLst>
        </pc:cxnChg>
        <pc:cxnChg chg="add mod ord">
          <ac:chgData name="Giacomo Paolocci" userId="17a90578-f922-4286-9e45-0c444565229d" providerId="ADAL" clId="{D622CD38-8B1B-4CAB-ADEB-7495A2D6D687}" dt="2024-09-18T17:01:56.141" v="4298" actId="171"/>
          <ac:cxnSpMkLst>
            <pc:docMk/>
            <pc:sldMk cId="3399697562" sldId="278"/>
            <ac:cxnSpMk id="105" creationId="{C87D3965-890C-17CB-6908-01CDB91D0E0F}"/>
          </ac:cxnSpMkLst>
        </pc:cxnChg>
        <pc:cxnChg chg="add mod ord">
          <ac:chgData name="Giacomo Paolocci" userId="17a90578-f922-4286-9e45-0c444565229d" providerId="ADAL" clId="{D622CD38-8B1B-4CAB-ADEB-7495A2D6D687}" dt="2024-09-18T17:02:09.336" v="4309" actId="171"/>
          <ac:cxnSpMkLst>
            <pc:docMk/>
            <pc:sldMk cId="3399697562" sldId="278"/>
            <ac:cxnSpMk id="109" creationId="{6C531935-9272-7F36-6FA4-A4E5480668FB}"/>
          </ac:cxnSpMkLst>
        </pc:cxnChg>
        <pc:cxnChg chg="add mod ord">
          <ac:chgData name="Giacomo Paolocci" userId="17a90578-f922-4286-9e45-0c444565229d" providerId="ADAL" clId="{D622CD38-8B1B-4CAB-ADEB-7495A2D6D687}" dt="2024-09-18T17:02:27.683" v="4400" actId="1037"/>
          <ac:cxnSpMkLst>
            <pc:docMk/>
            <pc:sldMk cId="3399697562" sldId="278"/>
            <ac:cxnSpMk id="113" creationId="{B5095D26-9209-5034-A148-9655B89325E8}"/>
          </ac:cxnSpMkLst>
        </pc:cxnChg>
        <pc:cxnChg chg="add mod ord">
          <ac:chgData name="Giacomo Paolocci" userId="17a90578-f922-4286-9e45-0c444565229d" providerId="ADAL" clId="{D622CD38-8B1B-4CAB-ADEB-7495A2D6D687}" dt="2024-09-18T17:02:42.113" v="4451" actId="171"/>
          <ac:cxnSpMkLst>
            <pc:docMk/>
            <pc:sldMk cId="3399697562" sldId="278"/>
            <ac:cxnSpMk id="114" creationId="{CDBC10EB-EDB2-C797-8668-882610740BC2}"/>
          </ac:cxnSpMkLst>
        </pc:cxnChg>
        <pc:cxnChg chg="add mod">
          <ac:chgData name="Giacomo Paolocci" userId="17a90578-f922-4286-9e45-0c444565229d" providerId="ADAL" clId="{D622CD38-8B1B-4CAB-ADEB-7495A2D6D687}" dt="2024-09-18T17:05:27.007" v="4770" actId="14100"/>
          <ac:cxnSpMkLst>
            <pc:docMk/>
            <pc:sldMk cId="3399697562" sldId="278"/>
            <ac:cxnSpMk id="117" creationId="{C2FAB8AF-3D6D-253B-E92C-976E68EEE221}"/>
          </ac:cxnSpMkLst>
        </pc:cxnChg>
        <pc:cxnChg chg="add mod">
          <ac:chgData name="Giacomo Paolocci" userId="17a90578-f922-4286-9e45-0c444565229d" providerId="ADAL" clId="{D622CD38-8B1B-4CAB-ADEB-7495A2D6D687}" dt="2024-09-18T17:03:42.630" v="4481" actId="1036"/>
          <ac:cxnSpMkLst>
            <pc:docMk/>
            <pc:sldMk cId="3399697562" sldId="278"/>
            <ac:cxnSpMk id="119" creationId="{9CEDD3C4-FDB6-A93A-068A-25A25F13A63B}"/>
          </ac:cxnSpMkLst>
        </pc:cxnChg>
        <pc:cxnChg chg="add mod">
          <ac:chgData name="Giacomo Paolocci" userId="17a90578-f922-4286-9e45-0c444565229d" providerId="ADAL" clId="{D622CD38-8B1B-4CAB-ADEB-7495A2D6D687}" dt="2024-09-18T17:04:37.854" v="4626" actId="1035"/>
          <ac:cxnSpMkLst>
            <pc:docMk/>
            <pc:sldMk cId="3399697562" sldId="278"/>
            <ac:cxnSpMk id="122" creationId="{453919F7-5DC2-D547-DDC1-9DEDF96CBD4F}"/>
          </ac:cxnSpMkLst>
        </pc:cxnChg>
        <pc:cxnChg chg="add mod">
          <ac:chgData name="Giacomo Paolocci" userId="17a90578-f922-4286-9e45-0c444565229d" providerId="ADAL" clId="{D622CD38-8B1B-4CAB-ADEB-7495A2D6D687}" dt="2024-09-18T17:04:31.473" v="4624" actId="14100"/>
          <ac:cxnSpMkLst>
            <pc:docMk/>
            <pc:sldMk cId="3399697562" sldId="278"/>
            <ac:cxnSpMk id="125" creationId="{B4B2EC25-6AA9-A127-A4DC-B3CA8AD2AE06}"/>
          </ac:cxnSpMkLst>
        </pc:cxnChg>
        <pc:cxnChg chg="add mod">
          <ac:chgData name="Giacomo Paolocci" userId="17a90578-f922-4286-9e45-0c444565229d" providerId="ADAL" clId="{D622CD38-8B1B-4CAB-ADEB-7495A2D6D687}" dt="2024-09-18T17:04:53.366" v="4704" actId="1038"/>
          <ac:cxnSpMkLst>
            <pc:docMk/>
            <pc:sldMk cId="3399697562" sldId="278"/>
            <ac:cxnSpMk id="128" creationId="{9ABB95C9-D514-7933-DED6-ABDA717DD56E}"/>
          </ac:cxnSpMkLst>
        </pc:cxnChg>
        <pc:cxnChg chg="add mod">
          <ac:chgData name="Giacomo Paolocci" userId="17a90578-f922-4286-9e45-0c444565229d" providerId="ADAL" clId="{D622CD38-8B1B-4CAB-ADEB-7495A2D6D687}" dt="2024-09-18T17:05:21.481" v="4769" actId="1036"/>
          <ac:cxnSpMkLst>
            <pc:docMk/>
            <pc:sldMk cId="3399697562" sldId="278"/>
            <ac:cxnSpMk id="129" creationId="{9A9BDF5B-2A17-D541-AD3C-2B6ED5D4C439}"/>
          </ac:cxnSpMkLst>
        </pc:cxnChg>
        <pc:cxnChg chg="del">
          <ac:chgData name="Giacomo Paolocci" userId="17a90578-f922-4286-9e45-0c444565229d" providerId="ADAL" clId="{D622CD38-8B1B-4CAB-ADEB-7495A2D6D687}" dt="2024-09-18T16:28:05.250" v="3833" actId="478"/>
          <ac:cxnSpMkLst>
            <pc:docMk/>
            <pc:sldMk cId="3399697562" sldId="278"/>
            <ac:cxnSpMk id="137" creationId="{FE4C12E5-906C-50A7-C98F-05EB5030F65E}"/>
          </ac:cxnSpMkLst>
        </pc:cxnChg>
        <pc:cxnChg chg="del">
          <ac:chgData name="Giacomo Paolocci" userId="17a90578-f922-4286-9e45-0c444565229d" providerId="ADAL" clId="{D622CD38-8B1B-4CAB-ADEB-7495A2D6D687}" dt="2024-09-18T16:28:04.120" v="3831" actId="478"/>
          <ac:cxnSpMkLst>
            <pc:docMk/>
            <pc:sldMk cId="3399697562" sldId="278"/>
            <ac:cxnSpMk id="139" creationId="{FD395725-4280-6C8D-17A2-D79AC39BA02C}"/>
          </ac:cxnSpMkLst>
        </pc:cxnChg>
        <pc:cxnChg chg="del">
          <ac:chgData name="Giacomo Paolocci" userId="17a90578-f922-4286-9e45-0c444565229d" providerId="ADAL" clId="{D622CD38-8B1B-4CAB-ADEB-7495A2D6D687}" dt="2024-09-18T16:28:02.059" v="3828" actId="478"/>
          <ac:cxnSpMkLst>
            <pc:docMk/>
            <pc:sldMk cId="3399697562" sldId="278"/>
            <ac:cxnSpMk id="140" creationId="{2A05EB56-516F-2643-A7FC-9CD30B525CC1}"/>
          </ac:cxnSpMkLst>
        </pc:cxnChg>
        <pc:cxnChg chg="del">
          <ac:chgData name="Giacomo Paolocci" userId="17a90578-f922-4286-9e45-0c444565229d" providerId="ADAL" clId="{D622CD38-8B1B-4CAB-ADEB-7495A2D6D687}" dt="2024-09-18T16:28:00.635" v="3826" actId="478"/>
          <ac:cxnSpMkLst>
            <pc:docMk/>
            <pc:sldMk cId="3399697562" sldId="278"/>
            <ac:cxnSpMk id="141" creationId="{DF6F692C-5D18-C218-E364-743C1943BA33}"/>
          </ac:cxnSpMkLst>
        </pc:cxnChg>
        <pc:cxnChg chg="del">
          <ac:chgData name="Giacomo Paolocci" userId="17a90578-f922-4286-9e45-0c444565229d" providerId="ADAL" clId="{D622CD38-8B1B-4CAB-ADEB-7495A2D6D687}" dt="2024-09-18T16:28:01.447" v="3827" actId="478"/>
          <ac:cxnSpMkLst>
            <pc:docMk/>
            <pc:sldMk cId="3399697562" sldId="278"/>
            <ac:cxnSpMk id="142" creationId="{A65CECF4-5C00-42B6-4FB5-55ED27D53266}"/>
          </ac:cxnSpMkLst>
        </pc:cxnChg>
        <pc:cxnChg chg="del">
          <ac:chgData name="Giacomo Paolocci" userId="17a90578-f922-4286-9e45-0c444565229d" providerId="ADAL" clId="{D622CD38-8B1B-4CAB-ADEB-7495A2D6D687}" dt="2024-09-18T16:28:06.868" v="3835" actId="478"/>
          <ac:cxnSpMkLst>
            <pc:docMk/>
            <pc:sldMk cId="3399697562" sldId="278"/>
            <ac:cxnSpMk id="149" creationId="{1CA71EA5-AF70-5B09-4F2B-5EB229054765}"/>
          </ac:cxnSpMkLst>
        </pc:cxnChg>
        <pc:cxnChg chg="del">
          <ac:chgData name="Giacomo Paolocci" userId="17a90578-f922-4286-9e45-0c444565229d" providerId="ADAL" clId="{D622CD38-8B1B-4CAB-ADEB-7495A2D6D687}" dt="2024-09-18T16:28:08.060" v="3837" actId="478"/>
          <ac:cxnSpMkLst>
            <pc:docMk/>
            <pc:sldMk cId="3399697562" sldId="278"/>
            <ac:cxnSpMk id="150" creationId="{99CEC6E2-3CA0-B903-54F4-EEFFDFDAFC90}"/>
          </ac:cxnSpMkLst>
        </pc:cxnChg>
        <pc:cxnChg chg="del">
          <ac:chgData name="Giacomo Paolocci" userId="17a90578-f922-4286-9e45-0c444565229d" providerId="ADAL" clId="{D622CD38-8B1B-4CAB-ADEB-7495A2D6D687}" dt="2024-09-18T16:28:09.328" v="3839" actId="478"/>
          <ac:cxnSpMkLst>
            <pc:docMk/>
            <pc:sldMk cId="3399697562" sldId="278"/>
            <ac:cxnSpMk id="151" creationId="{2843E875-3DDD-D29C-BEE5-26781F3F2D0F}"/>
          </ac:cxnSpMkLst>
        </pc:cxnChg>
        <pc:cxnChg chg="del">
          <ac:chgData name="Giacomo Paolocci" userId="17a90578-f922-4286-9e45-0c444565229d" providerId="ADAL" clId="{D622CD38-8B1B-4CAB-ADEB-7495A2D6D687}" dt="2024-09-18T16:28:10.389" v="3841" actId="478"/>
          <ac:cxnSpMkLst>
            <pc:docMk/>
            <pc:sldMk cId="3399697562" sldId="278"/>
            <ac:cxnSpMk id="152" creationId="{0157C48F-1B80-2CD7-DE59-F91717BE9323}"/>
          </ac:cxnSpMkLst>
        </pc:cxnChg>
      </pc:sldChg>
      <pc:sldChg chg="addSp delSp modSp add mod ord">
        <pc:chgData name="Giacomo Paolocci" userId="17a90578-f922-4286-9e45-0c444565229d" providerId="ADAL" clId="{D622CD38-8B1B-4CAB-ADEB-7495A2D6D687}" dt="2024-09-19T16:30:43.360" v="7539" actId="207"/>
        <pc:sldMkLst>
          <pc:docMk/>
          <pc:sldMk cId="1982203872" sldId="279"/>
        </pc:sldMkLst>
        <pc:spChg chg="add del mod">
          <ac:chgData name="Giacomo Paolocci" userId="17a90578-f922-4286-9e45-0c444565229d" providerId="ADAL" clId="{D622CD38-8B1B-4CAB-ADEB-7495A2D6D687}" dt="2024-09-19T14:10:16.311" v="5513" actId="1076"/>
          <ac:spMkLst>
            <pc:docMk/>
            <pc:sldMk cId="1982203872" sldId="279"/>
            <ac:spMk id="2" creationId="{EF3D28C7-6163-27F3-488A-EF7218679634}"/>
          </ac:spMkLst>
        </pc:spChg>
        <pc:spChg chg="del">
          <ac:chgData name="Giacomo Paolocci" userId="17a90578-f922-4286-9e45-0c444565229d" providerId="ADAL" clId="{D622CD38-8B1B-4CAB-ADEB-7495A2D6D687}" dt="2024-09-19T13:51:13.552" v="4853" actId="478"/>
          <ac:spMkLst>
            <pc:docMk/>
            <pc:sldMk cId="1982203872" sldId="279"/>
            <ac:spMk id="8" creationId="{FB239024-76B0-4223-0C30-6634A716019A}"/>
          </ac:spMkLst>
        </pc:spChg>
        <pc:spChg chg="add mod">
          <ac:chgData name="Giacomo Paolocci" userId="17a90578-f922-4286-9e45-0c444565229d" providerId="ADAL" clId="{D622CD38-8B1B-4CAB-ADEB-7495A2D6D687}" dt="2024-09-18T17:10:12.139" v="4814"/>
          <ac:spMkLst>
            <pc:docMk/>
            <pc:sldMk cId="1982203872" sldId="279"/>
            <ac:spMk id="9" creationId="{E93B71A2-7948-3716-9B65-4EB8A0D883FF}"/>
          </ac:spMkLst>
        </pc:spChg>
        <pc:spChg chg="add del mod">
          <ac:chgData name="Giacomo Paolocci" userId="17a90578-f922-4286-9e45-0c444565229d" providerId="ADAL" clId="{D622CD38-8B1B-4CAB-ADEB-7495A2D6D687}" dt="2024-09-19T13:50:42.942" v="4826" actId="478"/>
          <ac:spMkLst>
            <pc:docMk/>
            <pc:sldMk cId="1982203872" sldId="279"/>
            <ac:spMk id="10" creationId="{2E875AE8-D101-99FF-42A4-6CFF57934B7A}"/>
          </ac:spMkLst>
        </pc:spChg>
        <pc:spChg chg="del">
          <ac:chgData name="Giacomo Paolocci" userId="17a90578-f922-4286-9e45-0c444565229d" providerId="ADAL" clId="{D622CD38-8B1B-4CAB-ADEB-7495A2D6D687}" dt="2024-09-19T13:50:57.666" v="4837" actId="478"/>
          <ac:spMkLst>
            <pc:docMk/>
            <pc:sldMk cId="1982203872" sldId="279"/>
            <ac:spMk id="11" creationId="{7DBD81BC-5F84-8DDE-6F42-5296CCFDB680}"/>
          </ac:spMkLst>
        </pc:spChg>
        <pc:spChg chg="del">
          <ac:chgData name="Giacomo Paolocci" userId="17a90578-f922-4286-9e45-0c444565229d" providerId="ADAL" clId="{D622CD38-8B1B-4CAB-ADEB-7495A2D6D687}" dt="2024-09-19T13:51:06.587" v="4846" actId="478"/>
          <ac:spMkLst>
            <pc:docMk/>
            <pc:sldMk cId="1982203872" sldId="279"/>
            <ac:spMk id="12" creationId="{07E73766-48F5-EF5C-E66F-CF905313BA97}"/>
          </ac:spMkLst>
        </pc:spChg>
        <pc:spChg chg="del">
          <ac:chgData name="Giacomo Paolocci" userId="17a90578-f922-4286-9e45-0c444565229d" providerId="ADAL" clId="{D622CD38-8B1B-4CAB-ADEB-7495A2D6D687}" dt="2024-09-19T13:50:49.567" v="4829" actId="478"/>
          <ac:spMkLst>
            <pc:docMk/>
            <pc:sldMk cId="1982203872" sldId="279"/>
            <ac:spMk id="13" creationId="{31B1AB33-F4C2-2764-4CC5-2A9940AD6F9C}"/>
          </ac:spMkLst>
        </pc:spChg>
        <pc:spChg chg="del">
          <ac:chgData name="Giacomo Paolocci" userId="17a90578-f922-4286-9e45-0c444565229d" providerId="ADAL" clId="{D622CD38-8B1B-4CAB-ADEB-7495A2D6D687}" dt="2024-09-19T13:51:07.404" v="4847" actId="478"/>
          <ac:spMkLst>
            <pc:docMk/>
            <pc:sldMk cId="1982203872" sldId="279"/>
            <ac:spMk id="14" creationId="{716A688D-FA31-67DE-2E39-CA19A9EAE1C6}"/>
          </ac:spMkLst>
        </pc:spChg>
        <pc:spChg chg="del">
          <ac:chgData name="Giacomo Paolocci" userId="17a90578-f922-4286-9e45-0c444565229d" providerId="ADAL" clId="{D622CD38-8B1B-4CAB-ADEB-7495A2D6D687}" dt="2024-09-19T13:51:01.316" v="4840" actId="478"/>
          <ac:spMkLst>
            <pc:docMk/>
            <pc:sldMk cId="1982203872" sldId="279"/>
            <ac:spMk id="16" creationId="{E0209CD1-1445-6775-D13A-50FC6E621E19}"/>
          </ac:spMkLst>
        </pc:spChg>
        <pc:spChg chg="del">
          <ac:chgData name="Giacomo Paolocci" userId="17a90578-f922-4286-9e45-0c444565229d" providerId="ADAL" clId="{D622CD38-8B1B-4CAB-ADEB-7495A2D6D687}" dt="2024-09-19T13:51:09.650" v="4850" actId="478"/>
          <ac:spMkLst>
            <pc:docMk/>
            <pc:sldMk cId="1982203872" sldId="279"/>
            <ac:spMk id="17" creationId="{F26A1316-5D32-0DFE-49F7-3DA0A92F9E3A}"/>
          </ac:spMkLst>
        </pc:spChg>
        <pc:spChg chg="del">
          <ac:chgData name="Giacomo Paolocci" userId="17a90578-f922-4286-9e45-0c444565229d" providerId="ADAL" clId="{D622CD38-8B1B-4CAB-ADEB-7495A2D6D687}" dt="2024-09-19T13:51:04.175" v="4843" actId="478"/>
          <ac:spMkLst>
            <pc:docMk/>
            <pc:sldMk cId="1982203872" sldId="279"/>
            <ac:spMk id="18" creationId="{CF083B60-183C-4C5E-D7E2-D123129AA678}"/>
          </ac:spMkLst>
        </pc:spChg>
        <pc:spChg chg="del">
          <ac:chgData name="Giacomo Paolocci" userId="17a90578-f922-4286-9e45-0c444565229d" providerId="ADAL" clId="{D622CD38-8B1B-4CAB-ADEB-7495A2D6D687}" dt="2024-09-19T13:51:03.316" v="4842" actId="478"/>
          <ac:spMkLst>
            <pc:docMk/>
            <pc:sldMk cId="1982203872" sldId="279"/>
            <ac:spMk id="19" creationId="{68A0F4B9-CD7A-5DA5-3800-84EB3F0904DB}"/>
          </ac:spMkLst>
        </pc:spChg>
        <pc:spChg chg="add del mod">
          <ac:chgData name="Giacomo Paolocci" userId="17a90578-f922-4286-9e45-0c444565229d" providerId="ADAL" clId="{D622CD38-8B1B-4CAB-ADEB-7495A2D6D687}" dt="2024-09-19T14:01:03.919" v="5435" actId="14100"/>
          <ac:spMkLst>
            <pc:docMk/>
            <pc:sldMk cId="1982203872" sldId="279"/>
            <ac:spMk id="20" creationId="{349558DC-5B71-A98C-7D2D-8A897BC1EEF2}"/>
          </ac:spMkLst>
        </pc:spChg>
        <pc:spChg chg="del">
          <ac:chgData name="Giacomo Paolocci" userId="17a90578-f922-4286-9e45-0c444565229d" providerId="ADAL" clId="{D622CD38-8B1B-4CAB-ADEB-7495A2D6D687}" dt="2024-09-19T13:51:05.835" v="4845" actId="478"/>
          <ac:spMkLst>
            <pc:docMk/>
            <pc:sldMk cId="1982203872" sldId="279"/>
            <ac:spMk id="21" creationId="{49D16F29-B34D-35DD-0490-E022C330AD4D}"/>
          </ac:spMkLst>
        </pc:spChg>
        <pc:spChg chg="del">
          <ac:chgData name="Giacomo Paolocci" userId="17a90578-f922-4286-9e45-0c444565229d" providerId="ADAL" clId="{D622CD38-8B1B-4CAB-ADEB-7495A2D6D687}" dt="2024-09-19T13:51:11.879" v="4852" actId="478"/>
          <ac:spMkLst>
            <pc:docMk/>
            <pc:sldMk cId="1982203872" sldId="279"/>
            <ac:spMk id="22" creationId="{89F1BCEE-EEDF-B61E-15BD-DE9506658A4B}"/>
          </ac:spMkLst>
        </pc:spChg>
        <pc:spChg chg="add mod">
          <ac:chgData name="Giacomo Paolocci" userId="17a90578-f922-4286-9e45-0c444565229d" providerId="ADAL" clId="{D622CD38-8B1B-4CAB-ADEB-7495A2D6D687}" dt="2024-09-19T14:01:21.903" v="5439" actId="14100"/>
          <ac:spMkLst>
            <pc:docMk/>
            <pc:sldMk cId="1982203872" sldId="279"/>
            <ac:spMk id="23" creationId="{BA736A8B-C435-C2E5-C933-144C45708ECA}"/>
          </ac:spMkLst>
        </pc:spChg>
        <pc:spChg chg="del mod">
          <ac:chgData name="Giacomo Paolocci" userId="17a90578-f922-4286-9e45-0c444565229d" providerId="ADAL" clId="{D622CD38-8B1B-4CAB-ADEB-7495A2D6D687}" dt="2024-09-19T14:00:55.348" v="5433" actId="478"/>
          <ac:spMkLst>
            <pc:docMk/>
            <pc:sldMk cId="1982203872" sldId="279"/>
            <ac:spMk id="24" creationId="{CA158ED9-2B18-0ABF-4049-88AEE8BEDEB3}"/>
          </ac:spMkLst>
        </pc:spChg>
        <pc:spChg chg="del">
          <ac:chgData name="Giacomo Paolocci" userId="17a90578-f922-4286-9e45-0c444565229d" providerId="ADAL" clId="{D622CD38-8B1B-4CAB-ADEB-7495A2D6D687}" dt="2024-09-19T13:51:00.407" v="4839" actId="478"/>
          <ac:spMkLst>
            <pc:docMk/>
            <pc:sldMk cId="1982203872" sldId="279"/>
            <ac:spMk id="25" creationId="{FE601325-21A3-CCF7-BF6C-12D1433EE9EF}"/>
          </ac:spMkLst>
        </pc:spChg>
        <pc:spChg chg="del">
          <ac:chgData name="Giacomo Paolocci" userId="17a90578-f922-4286-9e45-0c444565229d" providerId="ADAL" clId="{D622CD38-8B1B-4CAB-ADEB-7495A2D6D687}" dt="2024-09-19T13:50:54.993" v="4833" actId="478"/>
          <ac:spMkLst>
            <pc:docMk/>
            <pc:sldMk cId="1982203872" sldId="279"/>
            <ac:spMk id="26" creationId="{402C07C2-892E-8ED3-7007-DF17F478F056}"/>
          </ac:spMkLst>
        </pc:spChg>
        <pc:spChg chg="del">
          <ac:chgData name="Giacomo Paolocci" userId="17a90578-f922-4286-9e45-0c444565229d" providerId="ADAL" clId="{D622CD38-8B1B-4CAB-ADEB-7495A2D6D687}" dt="2024-09-19T13:51:10.859" v="4851" actId="478"/>
          <ac:spMkLst>
            <pc:docMk/>
            <pc:sldMk cId="1982203872" sldId="279"/>
            <ac:spMk id="27" creationId="{1BB4F0E2-36CD-43B9-2DA9-DE4186C3720F}"/>
          </ac:spMkLst>
        </pc:spChg>
        <pc:spChg chg="del">
          <ac:chgData name="Giacomo Paolocci" userId="17a90578-f922-4286-9e45-0c444565229d" providerId="ADAL" clId="{D622CD38-8B1B-4CAB-ADEB-7495A2D6D687}" dt="2024-09-19T13:50:59.019" v="4838" actId="478"/>
          <ac:spMkLst>
            <pc:docMk/>
            <pc:sldMk cId="1982203872" sldId="279"/>
            <ac:spMk id="29" creationId="{B3B2E24C-D79C-6ABC-BFC9-056011E02DCC}"/>
          </ac:spMkLst>
        </pc:spChg>
        <pc:spChg chg="add mod ord">
          <ac:chgData name="Giacomo Paolocci" userId="17a90578-f922-4286-9e45-0c444565229d" providerId="ADAL" clId="{D622CD38-8B1B-4CAB-ADEB-7495A2D6D687}" dt="2024-09-19T14:03:35.635" v="5504" actId="207"/>
          <ac:spMkLst>
            <pc:docMk/>
            <pc:sldMk cId="1982203872" sldId="279"/>
            <ac:spMk id="30" creationId="{4C5E3C21-093A-2142-4109-216CAAC41822}"/>
          </ac:spMkLst>
        </pc:spChg>
        <pc:spChg chg="del">
          <ac:chgData name="Giacomo Paolocci" userId="17a90578-f922-4286-9e45-0c444565229d" providerId="ADAL" clId="{D622CD38-8B1B-4CAB-ADEB-7495A2D6D687}" dt="2024-09-18T17:10:11.733" v="4813" actId="478"/>
          <ac:spMkLst>
            <pc:docMk/>
            <pc:sldMk cId="1982203872" sldId="279"/>
            <ac:spMk id="30" creationId="{76A3CC5A-5148-30D2-C563-8A27E821FCCD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1" creationId="{8A217141-0259-8C19-839D-13D35BA04DB3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3" creationId="{2A10C30D-F824-178C-4BD9-232BB76E2544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4" creationId="{3C1716AA-D940-5ABA-970E-18B1A15A59A6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6" creationId="{95381A1D-9D14-CF9A-4FD2-E04934275848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7" creationId="{C8480924-82EA-413B-4475-7B098D1CC0F0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39" creationId="{3EA51E6B-C9DA-1F33-95DA-BEA0DC07176D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68" creationId="{D4A86BDF-CAB7-D355-3238-1192A980360C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69" creationId="{C2A7C501-C6C2-7EE1-E2E4-1747BB848738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0" creationId="{6B942FB3-1655-3CFE-6ED2-586F9DE3D777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1" creationId="{D98179EB-1CC1-197E-5BA7-5E0925CDD900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2" creationId="{1DEC401B-A9B9-E784-BD1D-4F870E7AA713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3" creationId="{06F621DF-A143-0921-B419-14A4925DEE35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4" creationId="{09172D45-007E-B5EE-0362-B6A083A2A806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5" creationId="{D2540242-F4D5-9EE9-8E1F-AF562A2C7822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6" creationId="{74F02DB0-4852-4CF7-3876-B2F07FA9B162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7" creationId="{83784BCF-B8A4-E244-F2F5-6CB968ED6A3F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8" creationId="{13676405-8D7E-EE2B-C7A9-D4A8A0E1F907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79" creationId="{F1BFB820-0458-4835-75D9-CD592B87A22E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80" creationId="{999ED1AA-312A-2650-CD7C-C1F3456CEE6B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81" creationId="{5382080E-95CB-89E0-3223-C174F0E86D87}"/>
          </ac:spMkLst>
        </pc:spChg>
        <pc:spChg chg="add del mod">
          <ac:chgData name="Giacomo Paolocci" userId="17a90578-f922-4286-9e45-0c444565229d" providerId="ADAL" clId="{D622CD38-8B1B-4CAB-ADEB-7495A2D6D687}" dt="2024-09-19T13:57:19.881" v="5146"/>
          <ac:spMkLst>
            <pc:docMk/>
            <pc:sldMk cId="1982203872" sldId="279"/>
            <ac:spMk id="82" creationId="{004A0B76-44A1-A6A0-3D07-EDEC3CC708E7}"/>
          </ac:spMkLst>
        </pc:spChg>
        <pc:spChg chg="add mod">
          <ac:chgData name="Giacomo Paolocci" userId="17a90578-f922-4286-9e45-0c444565229d" providerId="ADAL" clId="{D622CD38-8B1B-4CAB-ADEB-7495A2D6D687}" dt="2024-09-19T14:10:28.064" v="5517" actId="164"/>
          <ac:spMkLst>
            <pc:docMk/>
            <pc:sldMk cId="1982203872" sldId="279"/>
            <ac:spMk id="83" creationId="{B2FC6689-22EB-1925-8F38-A324BE1F6120}"/>
          </ac:spMkLst>
        </pc:spChg>
        <pc:spChg chg="add mod">
          <ac:chgData name="Giacomo Paolocci" userId="17a90578-f922-4286-9e45-0c444565229d" providerId="ADAL" clId="{D622CD38-8B1B-4CAB-ADEB-7495A2D6D687}" dt="2024-09-19T16:30:43.360" v="7539" actId="207"/>
          <ac:spMkLst>
            <pc:docMk/>
            <pc:sldMk cId="1982203872" sldId="279"/>
            <ac:spMk id="84" creationId="{96F78A7D-F266-446A-9537-99403DFD4B75}"/>
          </ac:spMkLst>
        </pc:spChg>
        <pc:spChg chg="add mod">
          <ac:chgData name="Giacomo Paolocci" userId="17a90578-f922-4286-9e45-0c444565229d" providerId="ADAL" clId="{D622CD38-8B1B-4CAB-ADEB-7495A2D6D687}" dt="2024-09-19T13:59:57.005" v="5428" actId="1076"/>
          <ac:spMkLst>
            <pc:docMk/>
            <pc:sldMk cId="1982203872" sldId="279"/>
            <ac:spMk id="85" creationId="{3EE860A3-27E6-FF51-D27C-13E3B974A224}"/>
          </ac:spMkLst>
        </pc:spChg>
        <pc:spChg chg="add mod ord">
          <ac:chgData name="Giacomo Paolocci" userId="17a90578-f922-4286-9e45-0c444565229d" providerId="ADAL" clId="{D622CD38-8B1B-4CAB-ADEB-7495A2D6D687}" dt="2024-09-19T14:01:53.064" v="5475" actId="170"/>
          <ac:spMkLst>
            <pc:docMk/>
            <pc:sldMk cId="1982203872" sldId="279"/>
            <ac:spMk id="86" creationId="{15815F0F-FCE6-2B01-699B-81F61908F640}"/>
          </ac:spMkLst>
        </pc:spChg>
        <pc:spChg chg="add mod">
          <ac:chgData name="Giacomo Paolocci" userId="17a90578-f922-4286-9e45-0c444565229d" providerId="ADAL" clId="{D622CD38-8B1B-4CAB-ADEB-7495A2D6D687}" dt="2024-09-19T14:03:53.550" v="5508" actId="207"/>
          <ac:spMkLst>
            <pc:docMk/>
            <pc:sldMk cId="1982203872" sldId="279"/>
            <ac:spMk id="87" creationId="{A6E68E8F-3371-EDCC-A2E8-1A9321A9F21E}"/>
          </ac:spMkLst>
        </pc:spChg>
        <pc:spChg chg="add del mod">
          <ac:chgData name="Giacomo Paolocci" userId="17a90578-f922-4286-9e45-0c444565229d" providerId="ADAL" clId="{D622CD38-8B1B-4CAB-ADEB-7495A2D6D687}" dt="2024-09-19T16:20:14.224" v="6844" actId="478"/>
          <ac:spMkLst>
            <pc:docMk/>
            <pc:sldMk cId="1982203872" sldId="279"/>
            <ac:spMk id="90" creationId="{6DB94346-5E67-12FA-6CEE-A34815DE2C2E}"/>
          </ac:spMkLst>
        </pc:spChg>
        <pc:spChg chg="add mod">
          <ac:chgData name="Giacomo Paolocci" userId="17a90578-f922-4286-9e45-0c444565229d" providerId="ADAL" clId="{D622CD38-8B1B-4CAB-ADEB-7495A2D6D687}" dt="2024-09-19T16:20:09.748" v="6843"/>
          <ac:spMkLst>
            <pc:docMk/>
            <pc:sldMk cId="1982203872" sldId="279"/>
            <ac:spMk id="91" creationId="{7DBB11E4-A6F2-6375-669C-1B8615E2905D}"/>
          </ac:spMkLst>
        </pc:spChg>
        <pc:grpChg chg="add mod">
          <ac:chgData name="Giacomo Paolocci" userId="17a90578-f922-4286-9e45-0c444565229d" providerId="ADAL" clId="{D622CD38-8B1B-4CAB-ADEB-7495A2D6D687}" dt="2024-09-19T14:10:23.716" v="5516" actId="164"/>
          <ac:grpSpMkLst>
            <pc:docMk/>
            <pc:sldMk cId="1982203872" sldId="279"/>
            <ac:grpSpMk id="88" creationId="{0324706F-41A2-B19C-F6AE-085B2ED13271}"/>
          </ac:grpSpMkLst>
        </pc:grpChg>
        <pc:grpChg chg="add mod">
          <ac:chgData name="Giacomo Paolocci" userId="17a90578-f922-4286-9e45-0c444565229d" providerId="ADAL" clId="{D622CD38-8B1B-4CAB-ADEB-7495A2D6D687}" dt="2024-09-19T14:10:28.064" v="5517" actId="164"/>
          <ac:grpSpMkLst>
            <pc:docMk/>
            <pc:sldMk cId="1982203872" sldId="279"/>
            <ac:grpSpMk id="89" creationId="{3D24A3B7-040C-D7BA-D4A6-B9C64075C2F5}"/>
          </ac:grpSpMkLst>
        </pc:grpChg>
        <pc:cxnChg chg="del">
          <ac:chgData name="Giacomo Paolocci" userId="17a90578-f922-4286-9e45-0c444565229d" providerId="ADAL" clId="{D622CD38-8B1B-4CAB-ADEB-7495A2D6D687}" dt="2024-09-19T13:50:53.347" v="4832" actId="478"/>
          <ac:cxnSpMkLst>
            <pc:docMk/>
            <pc:sldMk cId="1982203872" sldId="279"/>
            <ac:cxnSpMk id="15" creationId="{642627C3-6738-E51D-95F7-A41B04E61A62}"/>
          </ac:cxnSpMkLst>
        </pc:cxnChg>
        <pc:cxnChg chg="del">
          <ac:chgData name="Giacomo Paolocci" userId="17a90578-f922-4286-9e45-0c444565229d" providerId="ADAL" clId="{D622CD38-8B1B-4CAB-ADEB-7495A2D6D687}" dt="2024-09-19T13:51:07.950" v="4848" actId="478"/>
          <ac:cxnSpMkLst>
            <pc:docMk/>
            <pc:sldMk cId="1982203872" sldId="279"/>
            <ac:cxnSpMk id="28" creationId="{A1CB5CC9-D120-2371-B1B5-74EFA527311A}"/>
          </ac:cxnSpMkLst>
        </pc:cxnChg>
        <pc:cxnChg chg="del">
          <ac:chgData name="Giacomo Paolocci" userId="17a90578-f922-4286-9e45-0c444565229d" providerId="ADAL" clId="{D622CD38-8B1B-4CAB-ADEB-7495A2D6D687}" dt="2024-09-19T13:50:56.303" v="4835" actId="478"/>
          <ac:cxnSpMkLst>
            <pc:docMk/>
            <pc:sldMk cId="1982203872" sldId="279"/>
            <ac:cxnSpMk id="32" creationId="{0136EFFC-D06E-A24C-116A-AC5B98AA6910}"/>
          </ac:cxnSpMkLst>
        </pc:cxnChg>
        <pc:cxnChg chg="del">
          <ac:chgData name="Giacomo Paolocci" userId="17a90578-f922-4286-9e45-0c444565229d" providerId="ADAL" clId="{D622CD38-8B1B-4CAB-ADEB-7495A2D6D687}" dt="2024-09-19T13:50:55.555" v="4834" actId="478"/>
          <ac:cxnSpMkLst>
            <pc:docMk/>
            <pc:sldMk cId="1982203872" sldId="279"/>
            <ac:cxnSpMk id="35" creationId="{C0ACECB1-4EEA-8A7C-5851-C183319F8502}"/>
          </ac:cxnSpMkLst>
        </pc:cxnChg>
        <pc:cxnChg chg="del">
          <ac:chgData name="Giacomo Paolocci" userId="17a90578-f922-4286-9e45-0c444565229d" providerId="ADAL" clId="{D622CD38-8B1B-4CAB-ADEB-7495A2D6D687}" dt="2024-09-19T13:51:05.087" v="4844" actId="478"/>
          <ac:cxnSpMkLst>
            <pc:docMk/>
            <pc:sldMk cId="1982203872" sldId="279"/>
            <ac:cxnSpMk id="38" creationId="{EC268AD6-2424-6090-8EDF-9AFB4E087F12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40" creationId="{C2A26887-6431-665A-FDCB-A89168200A0C}"/>
          </ac:cxnSpMkLst>
        </pc:cxnChg>
        <pc:cxnChg chg="del">
          <ac:chgData name="Giacomo Paolocci" userId="17a90578-f922-4286-9e45-0c444565229d" providerId="ADAL" clId="{D622CD38-8B1B-4CAB-ADEB-7495A2D6D687}" dt="2024-09-19T13:51:08.658" v="4849" actId="478"/>
          <ac:cxnSpMkLst>
            <pc:docMk/>
            <pc:sldMk cId="1982203872" sldId="279"/>
            <ac:cxnSpMk id="42" creationId="{37DAE196-2E4F-37B4-80A4-066922B737AE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44" creationId="{0C809ACB-F3A2-8E92-E296-F6D2CC3C6E3F}"/>
          </ac:cxnSpMkLst>
        </pc:cxnChg>
        <pc:cxnChg chg="del">
          <ac:chgData name="Giacomo Paolocci" userId="17a90578-f922-4286-9e45-0c444565229d" providerId="ADAL" clId="{D622CD38-8B1B-4CAB-ADEB-7495A2D6D687}" dt="2024-09-19T13:50:56.938" v="4836" actId="478"/>
          <ac:cxnSpMkLst>
            <pc:docMk/>
            <pc:sldMk cId="1982203872" sldId="279"/>
            <ac:cxnSpMk id="45" creationId="{A844E18D-B547-9869-821E-A8F79E78ACC6}"/>
          </ac:cxnSpMkLst>
        </pc:cxnChg>
        <pc:cxnChg chg="del">
          <ac:chgData name="Giacomo Paolocci" userId="17a90578-f922-4286-9e45-0c444565229d" providerId="ADAL" clId="{D622CD38-8B1B-4CAB-ADEB-7495A2D6D687}" dt="2024-09-19T13:51:02.067" v="4841" actId="478"/>
          <ac:cxnSpMkLst>
            <pc:docMk/>
            <pc:sldMk cId="1982203872" sldId="279"/>
            <ac:cxnSpMk id="48" creationId="{33008765-8995-433C-6B2B-31C2F06F51C5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49" creationId="{9346C7E7-7014-DC6D-C879-3BB32FE8A1AD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52" creationId="{EA93E042-3594-4CCE-F6B5-3D8D389CF46E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55" creationId="{85AA6429-4C81-CEC5-3B61-7BB5A921B62E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58" creationId="{D94C8AA1-F8BC-4C12-7D3D-B26D0BAE1B1A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61" creationId="{00EA79D7-F522-0A92-9B4F-C4B0BF12419D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64" creationId="{EE42A253-D101-353F-75BC-09DD5BDABB80}"/>
          </ac:cxnSpMkLst>
        </pc:cxnChg>
        <pc:cxnChg chg="add mod">
          <ac:chgData name="Giacomo Paolocci" userId="17a90578-f922-4286-9e45-0c444565229d" providerId="ADAL" clId="{D622CD38-8B1B-4CAB-ADEB-7495A2D6D687}" dt="2024-09-19T14:10:28.064" v="5517" actId="164"/>
          <ac:cxnSpMkLst>
            <pc:docMk/>
            <pc:sldMk cId="1982203872" sldId="279"/>
            <ac:cxnSpMk id="65" creationId="{EB88F867-D7B0-5C61-69AC-B3E4CD5DCE67}"/>
          </ac:cxnSpMkLst>
        </pc:cxnChg>
      </pc:sldChg>
      <pc:sldChg chg="addSp delSp modSp add mod">
        <pc:chgData name="Giacomo Paolocci" userId="17a90578-f922-4286-9e45-0c444565229d" providerId="ADAL" clId="{D622CD38-8B1B-4CAB-ADEB-7495A2D6D687}" dt="2024-10-25T21:34:51.289" v="7976" actId="20577"/>
        <pc:sldMkLst>
          <pc:docMk/>
          <pc:sldMk cId="3642469446" sldId="280"/>
        </pc:sldMkLst>
        <pc:spChg chg="mod">
          <ac:chgData name="Giacomo Paolocci" userId="17a90578-f922-4286-9e45-0c444565229d" providerId="ADAL" clId="{D622CD38-8B1B-4CAB-ADEB-7495A2D6D687}" dt="2024-09-19T14:10:40.944" v="5520" actId="1076"/>
          <ac:spMkLst>
            <pc:docMk/>
            <pc:sldMk cId="3642469446" sldId="280"/>
            <ac:spMk id="2" creationId="{EF3D28C7-6163-27F3-488A-EF7218679634}"/>
          </ac:spMkLst>
        </pc:spChg>
        <pc:spChg chg="add mod">
          <ac:chgData name="Giacomo Paolocci" userId="17a90578-f922-4286-9e45-0c444565229d" providerId="ADAL" clId="{D622CD38-8B1B-4CAB-ADEB-7495A2D6D687}" dt="2024-09-19T15:41:59.418" v="5534" actId="1076"/>
          <ac:spMkLst>
            <pc:docMk/>
            <pc:sldMk cId="3642469446" sldId="280"/>
            <ac:spMk id="8" creationId="{422C1EF1-1566-C1ED-9052-3597689B3364}"/>
          </ac:spMkLst>
        </pc:spChg>
        <pc:spChg chg="add mod">
          <ac:chgData name="Giacomo Paolocci" userId="17a90578-f922-4286-9e45-0c444565229d" providerId="ADAL" clId="{D622CD38-8B1B-4CAB-ADEB-7495A2D6D687}" dt="2024-09-19T15:41:59.418" v="5534" actId="1076"/>
          <ac:spMkLst>
            <pc:docMk/>
            <pc:sldMk cId="3642469446" sldId="280"/>
            <ac:spMk id="10" creationId="{3FB33F43-EAF4-A6E2-C79D-29081974F8A4}"/>
          </ac:spMkLst>
        </pc:spChg>
        <pc:spChg chg="add mod">
          <ac:chgData name="Giacomo Paolocci" userId="17a90578-f922-4286-9e45-0c444565229d" providerId="ADAL" clId="{D622CD38-8B1B-4CAB-ADEB-7495A2D6D687}" dt="2024-09-19T15:41:59.418" v="5534" actId="1076"/>
          <ac:spMkLst>
            <pc:docMk/>
            <pc:sldMk cId="3642469446" sldId="280"/>
            <ac:spMk id="11" creationId="{B4CC9A20-4E7D-1A3C-FCB6-6DF11ACBE34F}"/>
          </ac:spMkLst>
        </pc:spChg>
        <pc:spChg chg="add mod">
          <ac:chgData name="Giacomo Paolocci" userId="17a90578-f922-4286-9e45-0c444565229d" providerId="ADAL" clId="{D622CD38-8B1B-4CAB-ADEB-7495A2D6D687}" dt="2024-09-19T15:41:59.418" v="5534" actId="1076"/>
          <ac:spMkLst>
            <pc:docMk/>
            <pc:sldMk cId="3642469446" sldId="280"/>
            <ac:spMk id="12" creationId="{7C62B753-7B6D-4904-0AC2-F8C56B7DCE33}"/>
          </ac:spMkLst>
        </pc:spChg>
        <pc:spChg chg="add mod">
          <ac:chgData name="Giacomo Paolocci" userId="17a90578-f922-4286-9e45-0c444565229d" providerId="ADAL" clId="{D622CD38-8B1B-4CAB-ADEB-7495A2D6D687}" dt="2024-09-19T15:41:59.418" v="5534" actId="1076"/>
          <ac:spMkLst>
            <pc:docMk/>
            <pc:sldMk cId="3642469446" sldId="280"/>
            <ac:spMk id="14" creationId="{4F6EAF52-EC94-B496-F7E7-1F7E06003436}"/>
          </ac:spMkLst>
        </pc:spChg>
        <pc:spChg chg="add mod">
          <ac:chgData name="Giacomo Paolocci" userId="17a90578-f922-4286-9e45-0c444565229d" providerId="ADAL" clId="{D622CD38-8B1B-4CAB-ADEB-7495A2D6D687}" dt="2024-10-25T21:34:49.198" v="7973" actId="14100"/>
          <ac:spMkLst>
            <pc:docMk/>
            <pc:sldMk cId="3642469446" sldId="280"/>
            <ac:spMk id="16" creationId="{449A6601-17FB-7E85-4A67-FFBC8043A086}"/>
          </ac:spMkLst>
        </pc:spChg>
        <pc:spChg chg="add mod">
          <ac:chgData name="Giacomo Paolocci" userId="17a90578-f922-4286-9e45-0c444565229d" providerId="ADAL" clId="{D622CD38-8B1B-4CAB-ADEB-7495A2D6D687}" dt="2024-10-25T21:34:51.289" v="7976" actId="20577"/>
          <ac:spMkLst>
            <pc:docMk/>
            <pc:sldMk cId="3642469446" sldId="280"/>
            <ac:spMk id="17" creationId="{A18D0758-E86A-9667-5A54-897B216114CA}"/>
          </ac:spMkLst>
        </pc:spChg>
        <pc:spChg chg="add mod">
          <ac:chgData name="Giacomo Paolocci" userId="17a90578-f922-4286-9e45-0c444565229d" providerId="ADAL" clId="{D622CD38-8B1B-4CAB-ADEB-7495A2D6D687}" dt="2024-09-19T15:53:51.099" v="6202" actId="164"/>
          <ac:spMkLst>
            <pc:docMk/>
            <pc:sldMk cId="3642469446" sldId="280"/>
            <ac:spMk id="19" creationId="{8EACFB56-52E7-5A11-DFE9-6A5DDD379C04}"/>
          </ac:spMkLst>
        </pc:spChg>
        <pc:spChg chg="del">
          <ac:chgData name="Giacomo Paolocci" userId="17a90578-f922-4286-9e45-0c444565229d" providerId="ADAL" clId="{D622CD38-8B1B-4CAB-ADEB-7495A2D6D687}" dt="2024-09-19T15:40:52.685" v="5523" actId="478"/>
          <ac:spMkLst>
            <pc:docMk/>
            <pc:sldMk cId="3642469446" sldId="280"/>
            <ac:spMk id="20" creationId="{349558DC-5B71-A98C-7D2D-8A897BC1EEF2}"/>
          </ac:spMkLst>
        </pc:spChg>
        <pc:spChg chg="add mod">
          <ac:chgData name="Giacomo Paolocci" userId="17a90578-f922-4286-9e45-0c444565229d" providerId="ADAL" clId="{D622CD38-8B1B-4CAB-ADEB-7495A2D6D687}" dt="2024-09-19T15:53:51.099" v="6202" actId="164"/>
          <ac:spMkLst>
            <pc:docMk/>
            <pc:sldMk cId="3642469446" sldId="280"/>
            <ac:spMk id="21" creationId="{31C7CC42-7FC0-B87E-2CC9-CFC923CE19E6}"/>
          </ac:spMkLst>
        </pc:spChg>
        <pc:spChg chg="add mod">
          <ac:chgData name="Giacomo Paolocci" userId="17a90578-f922-4286-9e45-0c444565229d" providerId="ADAL" clId="{D622CD38-8B1B-4CAB-ADEB-7495A2D6D687}" dt="2024-09-19T15:53:51.099" v="6202" actId="164"/>
          <ac:spMkLst>
            <pc:docMk/>
            <pc:sldMk cId="3642469446" sldId="280"/>
            <ac:spMk id="22" creationId="{543CFDEE-E456-13FC-1702-AE019BC55893}"/>
          </ac:spMkLst>
        </pc:spChg>
        <pc:spChg chg="mod">
          <ac:chgData name="Giacomo Paolocci" userId="17a90578-f922-4286-9e45-0c444565229d" providerId="ADAL" clId="{D622CD38-8B1B-4CAB-ADEB-7495A2D6D687}" dt="2024-09-19T15:43:49.741" v="5688" actId="14100"/>
          <ac:spMkLst>
            <pc:docMk/>
            <pc:sldMk cId="3642469446" sldId="280"/>
            <ac:spMk id="23" creationId="{BA736A8B-C435-C2E5-C933-144C45708ECA}"/>
          </ac:spMkLst>
        </pc:spChg>
        <pc:spChg chg="add mod">
          <ac:chgData name="Giacomo Paolocci" userId="17a90578-f922-4286-9e45-0c444565229d" providerId="ADAL" clId="{D622CD38-8B1B-4CAB-ADEB-7495A2D6D687}" dt="2024-09-19T15:53:51.099" v="6202" actId="164"/>
          <ac:spMkLst>
            <pc:docMk/>
            <pc:sldMk cId="3642469446" sldId="280"/>
            <ac:spMk id="24" creationId="{FEF815A7-C96F-805C-B17D-882630C2C3E3}"/>
          </ac:spMkLst>
        </pc:spChg>
        <pc:spChg chg="add del mod">
          <ac:chgData name="Giacomo Paolocci" userId="17a90578-f922-4286-9e45-0c444565229d" providerId="ADAL" clId="{D622CD38-8B1B-4CAB-ADEB-7495A2D6D687}" dt="2024-09-19T16:20:07.928" v="6842" actId="478"/>
          <ac:spMkLst>
            <pc:docMk/>
            <pc:sldMk cId="3642469446" sldId="280"/>
            <ac:spMk id="26" creationId="{F0455949-64E1-D616-425B-1E92CF076BEE}"/>
          </ac:spMkLst>
        </pc:spChg>
        <pc:spChg chg="add mod">
          <ac:chgData name="Giacomo Paolocci" userId="17a90578-f922-4286-9e45-0c444565229d" providerId="ADAL" clId="{D622CD38-8B1B-4CAB-ADEB-7495A2D6D687}" dt="2024-09-19T16:20:05.570" v="6841"/>
          <ac:spMkLst>
            <pc:docMk/>
            <pc:sldMk cId="3642469446" sldId="280"/>
            <ac:spMk id="27" creationId="{3CDBA344-1100-F2DD-C3DF-65B3F65058AB}"/>
          </ac:spMkLst>
        </pc:spChg>
        <pc:spChg chg="del">
          <ac:chgData name="Giacomo Paolocci" userId="17a90578-f922-4286-9e45-0c444565229d" providerId="ADAL" clId="{D622CD38-8B1B-4CAB-ADEB-7495A2D6D687}" dt="2024-09-19T15:40:52.111" v="5522" actId="478"/>
          <ac:spMkLst>
            <pc:docMk/>
            <pc:sldMk cId="3642469446" sldId="280"/>
            <ac:spMk id="30" creationId="{4C5E3C21-093A-2142-4109-216CAAC41822}"/>
          </ac:spMkLst>
        </pc:spChg>
        <pc:spChg chg="del">
          <ac:chgData name="Giacomo Paolocci" userId="17a90578-f922-4286-9e45-0c444565229d" providerId="ADAL" clId="{D622CD38-8B1B-4CAB-ADEB-7495A2D6D687}" dt="2024-09-19T15:40:50.215" v="5521" actId="478"/>
          <ac:spMkLst>
            <pc:docMk/>
            <pc:sldMk cId="3642469446" sldId="280"/>
            <ac:spMk id="84" creationId="{96F78A7D-F266-446A-9537-99403DFD4B75}"/>
          </ac:spMkLst>
        </pc:spChg>
        <pc:spChg chg="del">
          <ac:chgData name="Giacomo Paolocci" userId="17a90578-f922-4286-9e45-0c444565229d" providerId="ADAL" clId="{D622CD38-8B1B-4CAB-ADEB-7495A2D6D687}" dt="2024-09-19T15:40:53.079" v="5524" actId="478"/>
          <ac:spMkLst>
            <pc:docMk/>
            <pc:sldMk cId="3642469446" sldId="280"/>
            <ac:spMk id="86" creationId="{15815F0F-FCE6-2B01-699B-81F61908F640}"/>
          </ac:spMkLst>
        </pc:spChg>
        <pc:spChg chg="mod">
          <ac:chgData name="Giacomo Paolocci" userId="17a90578-f922-4286-9e45-0c444565229d" providerId="ADAL" clId="{D622CD38-8B1B-4CAB-ADEB-7495A2D6D687}" dt="2024-09-19T17:10:04.499" v="7893" actId="20577"/>
          <ac:spMkLst>
            <pc:docMk/>
            <pc:sldMk cId="3642469446" sldId="280"/>
            <ac:spMk id="87" creationId="{A6E68E8F-3371-EDCC-A2E8-1A9321A9F21E}"/>
          </ac:spMkLst>
        </pc:spChg>
        <pc:grpChg chg="add mod">
          <ac:chgData name="Giacomo Paolocci" userId="17a90578-f922-4286-9e45-0c444565229d" providerId="ADAL" clId="{D622CD38-8B1B-4CAB-ADEB-7495A2D6D687}" dt="2024-09-19T15:53:51.099" v="6202" actId="164"/>
          <ac:grpSpMkLst>
            <pc:docMk/>
            <pc:sldMk cId="3642469446" sldId="280"/>
            <ac:grpSpMk id="25" creationId="{38D4990D-6B29-EF90-C6A9-2275FDA7EE0C}"/>
          </ac:grpSpMkLst>
        </pc:grpChg>
        <pc:grpChg chg="mod">
          <ac:chgData name="Giacomo Paolocci" userId="17a90578-f922-4286-9e45-0c444565229d" providerId="ADAL" clId="{D622CD38-8B1B-4CAB-ADEB-7495A2D6D687}" dt="2024-09-19T15:41:00.912" v="5525" actId="1076"/>
          <ac:grpSpMkLst>
            <pc:docMk/>
            <pc:sldMk cId="3642469446" sldId="280"/>
            <ac:grpSpMk id="89" creationId="{3D24A3B7-040C-D7BA-D4A6-B9C64075C2F5}"/>
          </ac:grpSpMkLst>
        </pc:grpChg>
        <pc:graphicFrameChg chg="add mod">
          <ac:chgData name="Giacomo Paolocci" userId="17a90578-f922-4286-9e45-0c444565229d" providerId="ADAL" clId="{D622CD38-8B1B-4CAB-ADEB-7495A2D6D687}" dt="2024-09-19T15:41:19.759" v="5528"/>
          <ac:graphicFrameMkLst>
            <pc:docMk/>
            <pc:sldMk cId="3642469446" sldId="280"/>
            <ac:graphicFrameMk id="13" creationId="{AC7E6B62-8431-7ECE-9787-FDA767910151}"/>
          </ac:graphicFrameMkLst>
        </pc:graphicFrameChg>
        <pc:graphicFrameChg chg="add mod modGraphic">
          <ac:chgData name="Giacomo Paolocci" userId="17a90578-f922-4286-9e45-0c444565229d" providerId="ADAL" clId="{D622CD38-8B1B-4CAB-ADEB-7495A2D6D687}" dt="2024-09-19T15:41:59.418" v="5534" actId="1076"/>
          <ac:graphicFrameMkLst>
            <pc:docMk/>
            <pc:sldMk cId="3642469446" sldId="280"/>
            <ac:graphicFrameMk id="15" creationId="{0A920B67-6838-0E14-B896-605249F36F65}"/>
          </ac:graphicFrameMkLst>
        </pc:graphicFrameChg>
        <pc:graphicFrameChg chg="add mod ord modGraphic">
          <ac:chgData name="Giacomo Paolocci" userId="17a90578-f922-4286-9e45-0c444565229d" providerId="ADAL" clId="{D622CD38-8B1B-4CAB-ADEB-7495A2D6D687}" dt="2024-09-19T16:30:50.216" v="7542" actId="20577"/>
          <ac:graphicFrameMkLst>
            <pc:docMk/>
            <pc:sldMk cId="3642469446" sldId="280"/>
            <ac:graphicFrameMk id="18" creationId="{24A58BA9-8B6C-1334-7B63-80D04A1E3369}"/>
          </ac:graphicFrameMkLst>
        </pc:graphicFrameChg>
      </pc:sldChg>
      <pc:sldChg chg="addSp delSp modSp add mod">
        <pc:chgData name="Giacomo Paolocci" userId="17a90578-f922-4286-9e45-0c444565229d" providerId="ADAL" clId="{D622CD38-8B1B-4CAB-ADEB-7495A2D6D687}" dt="2024-10-25T21:34:48.837" v="7972" actId="478"/>
        <pc:sldMkLst>
          <pc:docMk/>
          <pc:sldMk cId="3662854008" sldId="281"/>
        </pc:sldMkLst>
        <pc:spChg chg="add mod">
          <ac:chgData name="Giacomo Paolocci" userId="17a90578-f922-4286-9e45-0c444565229d" providerId="ADAL" clId="{D622CD38-8B1B-4CAB-ADEB-7495A2D6D687}" dt="2024-10-25T21:33:36.541" v="7956"/>
          <ac:spMkLst>
            <pc:docMk/>
            <pc:sldMk cId="3662854008" sldId="281"/>
            <ac:spMk id="8" creationId="{3F9777C5-C20C-31D2-27FF-57A6D4F35828}"/>
          </ac:spMkLst>
        </pc:spChg>
        <pc:spChg chg="add del mod">
          <ac:chgData name="Giacomo Paolocci" userId="17a90578-f922-4286-9e45-0c444565229d" providerId="ADAL" clId="{D622CD38-8B1B-4CAB-ADEB-7495A2D6D687}" dt="2024-09-19T16:20:03.827" v="6840" actId="478"/>
          <ac:spMkLst>
            <pc:docMk/>
            <pc:sldMk cId="3662854008" sldId="281"/>
            <ac:spMk id="8" creationId="{E2B7CAC5-BAA0-7034-6471-7E24C024E236}"/>
          </ac:spMkLst>
        </pc:spChg>
        <pc:spChg chg="mod">
          <ac:chgData name="Giacomo Paolocci" userId="17a90578-f922-4286-9e45-0c444565229d" providerId="ADAL" clId="{D622CD38-8B1B-4CAB-ADEB-7495A2D6D687}" dt="2024-09-19T16:12:01.761" v="6685" actId="20577"/>
          <ac:spMkLst>
            <pc:docMk/>
            <pc:sldMk cId="3662854008" sldId="281"/>
            <ac:spMk id="9" creationId="{E93B71A2-7948-3716-9B65-4EB8A0D883FF}"/>
          </ac:spMkLst>
        </pc:spChg>
        <pc:spChg chg="add mod">
          <ac:chgData name="Giacomo Paolocci" userId="17a90578-f922-4286-9e45-0c444565229d" providerId="ADAL" clId="{D622CD38-8B1B-4CAB-ADEB-7495A2D6D687}" dt="2024-09-19T16:20:00.628" v="6839"/>
          <ac:spMkLst>
            <pc:docMk/>
            <pc:sldMk cId="3662854008" sldId="281"/>
            <ac:spMk id="10" creationId="{8BD6AA66-570A-8004-F603-6D10FD3B9D49}"/>
          </ac:spMkLst>
        </pc:spChg>
        <pc:spChg chg="add mod">
          <ac:chgData name="Giacomo Paolocci" userId="17a90578-f922-4286-9e45-0c444565229d" providerId="ADAL" clId="{D622CD38-8B1B-4CAB-ADEB-7495A2D6D687}" dt="2024-10-25T21:33:36.541" v="7956"/>
          <ac:spMkLst>
            <pc:docMk/>
            <pc:sldMk cId="3662854008" sldId="281"/>
            <ac:spMk id="11" creationId="{79E449E9-B234-60DD-9502-B31C5BE0E870}"/>
          </ac:spMkLst>
        </pc:spChg>
        <pc:spChg chg="add mod">
          <ac:chgData name="Giacomo Paolocci" userId="17a90578-f922-4286-9e45-0c444565229d" providerId="ADAL" clId="{D622CD38-8B1B-4CAB-ADEB-7495A2D6D687}" dt="2024-10-25T21:33:43.029" v="7959"/>
          <ac:spMkLst>
            <pc:docMk/>
            <pc:sldMk cId="3662854008" sldId="281"/>
            <ac:spMk id="12" creationId="{766B933A-EFCB-05BD-04A8-BF098867C3DA}"/>
          </ac:spMkLst>
        </pc:spChg>
        <pc:spChg chg="add mod">
          <ac:chgData name="Giacomo Paolocci" userId="17a90578-f922-4286-9e45-0c444565229d" providerId="ADAL" clId="{D622CD38-8B1B-4CAB-ADEB-7495A2D6D687}" dt="2024-10-25T21:33:43.029" v="7959"/>
          <ac:spMkLst>
            <pc:docMk/>
            <pc:sldMk cId="3662854008" sldId="281"/>
            <ac:spMk id="13" creationId="{AB34B707-1CF3-255A-2378-BBF91C7D4B8E}"/>
          </ac:spMkLst>
        </pc:spChg>
        <pc:spChg chg="add del">
          <ac:chgData name="Giacomo Paolocci" userId="17a90578-f922-4286-9e45-0c444565229d" providerId="ADAL" clId="{D622CD38-8B1B-4CAB-ADEB-7495A2D6D687}" dt="2024-10-25T21:34:48.837" v="7972" actId="478"/>
          <ac:spMkLst>
            <pc:docMk/>
            <pc:sldMk cId="3662854008" sldId="281"/>
            <ac:spMk id="16" creationId="{449A6601-17FB-7E85-4A67-FFBC8043A086}"/>
          </ac:spMkLst>
        </pc:spChg>
        <pc:spChg chg="add del mod">
          <ac:chgData name="Giacomo Paolocci" userId="17a90578-f922-4286-9e45-0c444565229d" providerId="ADAL" clId="{D622CD38-8B1B-4CAB-ADEB-7495A2D6D687}" dt="2024-10-25T21:34:48.389" v="7971" actId="478"/>
          <ac:spMkLst>
            <pc:docMk/>
            <pc:sldMk cId="3662854008" sldId="281"/>
            <ac:spMk id="17" creationId="{A18D0758-E86A-9667-5A54-897B216114CA}"/>
          </ac:spMkLst>
        </pc:spChg>
        <pc:spChg chg="mod">
          <ac:chgData name="Giacomo Paolocci" userId="17a90578-f922-4286-9e45-0c444565229d" providerId="ADAL" clId="{D622CD38-8B1B-4CAB-ADEB-7495A2D6D687}" dt="2024-09-19T16:07:26.508" v="6504" actId="1582"/>
          <ac:spMkLst>
            <pc:docMk/>
            <pc:sldMk cId="3662854008" sldId="281"/>
            <ac:spMk id="34" creationId="{3C1716AA-D940-5ABA-970E-18B1A15A59A6}"/>
          </ac:spMkLst>
        </pc:spChg>
        <pc:spChg chg="mod">
          <ac:chgData name="Giacomo Paolocci" userId="17a90578-f922-4286-9e45-0c444565229d" providerId="ADAL" clId="{D622CD38-8B1B-4CAB-ADEB-7495A2D6D687}" dt="2024-10-09T11:22:23.634" v="7935" actId="20577"/>
          <ac:spMkLst>
            <pc:docMk/>
            <pc:sldMk cId="3662854008" sldId="281"/>
            <ac:spMk id="87" creationId="{A6E68E8F-3371-EDCC-A2E8-1A9321A9F21E}"/>
          </ac:spMkLst>
        </pc:spChg>
        <pc:graphicFrameChg chg="modGraphic">
          <ac:chgData name="Giacomo Paolocci" userId="17a90578-f922-4286-9e45-0c444565229d" providerId="ADAL" clId="{D622CD38-8B1B-4CAB-ADEB-7495A2D6D687}" dt="2024-09-19T16:30:55.187" v="7545" actId="20577"/>
          <ac:graphicFrameMkLst>
            <pc:docMk/>
            <pc:sldMk cId="3662854008" sldId="281"/>
            <ac:graphicFrameMk id="18" creationId="{24A58BA9-8B6C-1334-7B63-80D04A1E3369}"/>
          </ac:graphicFrameMkLst>
        </pc:graphicFrameChg>
      </pc:sldChg>
      <pc:sldChg chg="addSp delSp modSp add mod">
        <pc:chgData name="Giacomo Paolocci" userId="17a90578-f922-4286-9e45-0c444565229d" providerId="ADAL" clId="{D622CD38-8B1B-4CAB-ADEB-7495A2D6D687}" dt="2024-10-25T21:34:46.157" v="7970" actId="478"/>
        <pc:sldMkLst>
          <pc:docMk/>
          <pc:sldMk cId="3646454017" sldId="282"/>
        </pc:sldMkLst>
        <pc:spChg chg="add mod">
          <ac:chgData name="Giacomo Paolocci" userId="17a90578-f922-4286-9e45-0c444565229d" providerId="ADAL" clId="{D622CD38-8B1B-4CAB-ADEB-7495A2D6D687}" dt="2024-09-19T16:14:00.795" v="6771" actId="208"/>
          <ac:spMkLst>
            <pc:docMk/>
            <pc:sldMk cId="3646454017" sldId="282"/>
            <ac:spMk id="8" creationId="{D116FC16-B2ED-3E90-6513-914E3ECCBF3A}"/>
          </ac:spMkLst>
        </pc:spChg>
        <pc:spChg chg="mod">
          <ac:chgData name="Giacomo Paolocci" userId="17a90578-f922-4286-9e45-0c444565229d" providerId="ADAL" clId="{D622CD38-8B1B-4CAB-ADEB-7495A2D6D687}" dt="2024-09-19T16:12:06.623" v="6688" actId="20577"/>
          <ac:spMkLst>
            <pc:docMk/>
            <pc:sldMk cId="3646454017" sldId="282"/>
            <ac:spMk id="9" creationId="{E93B71A2-7948-3716-9B65-4EB8A0D883FF}"/>
          </ac:spMkLst>
        </pc:spChg>
        <pc:spChg chg="add mod">
          <ac:chgData name="Giacomo Paolocci" userId="17a90578-f922-4286-9e45-0c444565229d" providerId="ADAL" clId="{D622CD38-8B1B-4CAB-ADEB-7495A2D6D687}" dt="2024-09-19T16:15:03.710" v="6785" actId="20577"/>
          <ac:spMkLst>
            <pc:docMk/>
            <pc:sldMk cId="3646454017" sldId="282"/>
            <ac:spMk id="10" creationId="{ADA16837-618B-8ED4-224E-54348D34D3C0}"/>
          </ac:spMkLst>
        </pc:spChg>
        <pc:spChg chg="add mod">
          <ac:chgData name="Giacomo Paolocci" userId="17a90578-f922-4286-9e45-0c444565229d" providerId="ADAL" clId="{D622CD38-8B1B-4CAB-ADEB-7495A2D6D687}" dt="2024-09-19T16:19:57.903" v="6838" actId="1076"/>
          <ac:spMkLst>
            <pc:docMk/>
            <pc:sldMk cId="3646454017" sldId="282"/>
            <ac:spMk id="11" creationId="{D68355EE-93C9-0393-D03B-DAC4079C697E}"/>
          </ac:spMkLst>
        </pc:spChg>
        <pc:spChg chg="add mod">
          <ac:chgData name="Giacomo Paolocci" userId="17a90578-f922-4286-9e45-0c444565229d" providerId="ADAL" clId="{D622CD38-8B1B-4CAB-ADEB-7495A2D6D687}" dt="2024-10-25T21:34:44.461" v="7968" actId="1076"/>
          <ac:spMkLst>
            <pc:docMk/>
            <pc:sldMk cId="3646454017" sldId="282"/>
            <ac:spMk id="12" creationId="{EA7B422C-FC56-F4BF-3055-EC3D52A76910}"/>
          </ac:spMkLst>
        </pc:spChg>
        <pc:spChg chg="add mod">
          <ac:chgData name="Giacomo Paolocci" userId="17a90578-f922-4286-9e45-0c444565229d" providerId="ADAL" clId="{D622CD38-8B1B-4CAB-ADEB-7495A2D6D687}" dt="2024-10-25T21:34:44.461" v="7968" actId="1076"/>
          <ac:spMkLst>
            <pc:docMk/>
            <pc:sldMk cId="3646454017" sldId="282"/>
            <ac:spMk id="13" creationId="{FC132E92-4DAD-536A-5B68-273F47A996F3}"/>
          </ac:spMkLst>
        </pc:spChg>
        <pc:spChg chg="add del">
          <ac:chgData name="Giacomo Paolocci" userId="17a90578-f922-4286-9e45-0c444565229d" providerId="ADAL" clId="{D622CD38-8B1B-4CAB-ADEB-7495A2D6D687}" dt="2024-10-25T21:34:46.157" v="7970" actId="478"/>
          <ac:spMkLst>
            <pc:docMk/>
            <pc:sldMk cId="3646454017" sldId="282"/>
            <ac:spMk id="16" creationId="{449A6601-17FB-7E85-4A67-FFBC8043A086}"/>
          </ac:spMkLst>
        </pc:spChg>
        <pc:spChg chg="add del mod">
          <ac:chgData name="Giacomo Paolocci" userId="17a90578-f922-4286-9e45-0c444565229d" providerId="ADAL" clId="{D622CD38-8B1B-4CAB-ADEB-7495A2D6D687}" dt="2024-10-25T21:34:45.398" v="7969" actId="478"/>
          <ac:spMkLst>
            <pc:docMk/>
            <pc:sldMk cId="3646454017" sldId="282"/>
            <ac:spMk id="17" creationId="{A18D0758-E86A-9667-5A54-897B216114CA}"/>
          </ac:spMkLst>
        </pc:spChg>
        <pc:spChg chg="mod">
          <ac:chgData name="Giacomo Paolocci" userId="17a90578-f922-4286-9e45-0c444565229d" providerId="ADAL" clId="{D622CD38-8B1B-4CAB-ADEB-7495A2D6D687}" dt="2024-09-19T16:10:45.399" v="6670" actId="208"/>
          <ac:spMkLst>
            <pc:docMk/>
            <pc:sldMk cId="3646454017" sldId="282"/>
            <ac:spMk id="31" creationId="{8A217141-0259-8C19-839D-13D35BA04DB3}"/>
          </ac:spMkLst>
        </pc:spChg>
        <pc:spChg chg="mod">
          <ac:chgData name="Giacomo Paolocci" userId="17a90578-f922-4286-9e45-0c444565229d" providerId="ADAL" clId="{D622CD38-8B1B-4CAB-ADEB-7495A2D6D687}" dt="2024-09-19T16:10:22.316" v="6667" actId="962"/>
          <ac:spMkLst>
            <pc:docMk/>
            <pc:sldMk cId="3646454017" sldId="282"/>
            <ac:spMk id="33" creationId="{2A10C30D-F824-178C-4BD9-232BB76E2544}"/>
          </ac:spMkLst>
        </pc:spChg>
        <pc:spChg chg="mod">
          <ac:chgData name="Giacomo Paolocci" userId="17a90578-f922-4286-9e45-0c444565229d" providerId="ADAL" clId="{D622CD38-8B1B-4CAB-ADEB-7495A2D6D687}" dt="2024-09-19T16:10:19.743" v="6666" actId="962"/>
          <ac:spMkLst>
            <pc:docMk/>
            <pc:sldMk cId="3646454017" sldId="282"/>
            <ac:spMk id="34" creationId="{3C1716AA-D940-5ABA-970E-18B1A15A59A6}"/>
          </ac:spMkLst>
        </pc:spChg>
        <pc:spChg chg="mod">
          <ac:chgData name="Giacomo Paolocci" userId="17a90578-f922-4286-9e45-0c444565229d" providerId="ADAL" clId="{D622CD38-8B1B-4CAB-ADEB-7495A2D6D687}" dt="2024-09-19T16:10:17.085" v="6665" actId="962"/>
          <ac:spMkLst>
            <pc:docMk/>
            <pc:sldMk cId="3646454017" sldId="282"/>
            <ac:spMk id="36" creationId="{95381A1D-9D14-CF9A-4FD2-E04934275848}"/>
          </ac:spMkLst>
        </pc:spChg>
        <pc:spChg chg="mod">
          <ac:chgData name="Giacomo Paolocci" userId="17a90578-f922-4286-9e45-0c444565229d" providerId="ADAL" clId="{D622CD38-8B1B-4CAB-ADEB-7495A2D6D687}" dt="2024-09-19T16:10:13.811" v="6664" actId="962"/>
          <ac:spMkLst>
            <pc:docMk/>
            <pc:sldMk cId="3646454017" sldId="282"/>
            <ac:spMk id="37" creationId="{C8480924-82EA-413B-4475-7B098D1CC0F0}"/>
          </ac:spMkLst>
        </pc:spChg>
        <pc:spChg chg="mod">
          <ac:chgData name="Giacomo Paolocci" userId="17a90578-f922-4286-9e45-0c444565229d" providerId="ADAL" clId="{D622CD38-8B1B-4CAB-ADEB-7495A2D6D687}" dt="2024-09-19T16:10:11.329" v="6663" actId="962"/>
          <ac:spMkLst>
            <pc:docMk/>
            <pc:sldMk cId="3646454017" sldId="282"/>
            <ac:spMk id="39" creationId="{3EA51E6B-C9DA-1F33-95DA-BEA0DC07176D}"/>
          </ac:spMkLst>
        </pc:spChg>
        <pc:spChg chg="mod">
          <ac:chgData name="Giacomo Paolocci" userId="17a90578-f922-4286-9e45-0c444565229d" providerId="ADAL" clId="{D622CD38-8B1B-4CAB-ADEB-7495A2D6D687}" dt="2024-10-09T11:22:30.233" v="7940" actId="20577"/>
          <ac:spMkLst>
            <pc:docMk/>
            <pc:sldMk cId="3646454017" sldId="282"/>
            <ac:spMk id="87" creationId="{A6E68E8F-3371-EDCC-A2E8-1A9321A9F21E}"/>
          </ac:spMkLst>
        </pc:spChg>
        <pc:graphicFrameChg chg="modGraphic">
          <ac:chgData name="Giacomo Paolocci" userId="17a90578-f922-4286-9e45-0c444565229d" providerId="ADAL" clId="{D622CD38-8B1B-4CAB-ADEB-7495A2D6D687}" dt="2024-09-19T16:31:00.487" v="7554" actId="20577"/>
          <ac:graphicFrameMkLst>
            <pc:docMk/>
            <pc:sldMk cId="3646454017" sldId="282"/>
            <ac:graphicFrameMk id="18" creationId="{24A58BA9-8B6C-1334-7B63-80D04A1E3369}"/>
          </ac:graphicFrameMkLst>
        </pc:graphicFrameChg>
      </pc:sldChg>
      <pc:sldChg chg="addSp delSp modSp add mod">
        <pc:chgData name="Giacomo Paolocci" userId="17a90578-f922-4286-9e45-0c444565229d" providerId="ADAL" clId="{D622CD38-8B1B-4CAB-ADEB-7495A2D6D687}" dt="2024-09-19T16:31:03.696" v="7557" actId="20577"/>
        <pc:sldMkLst>
          <pc:docMk/>
          <pc:sldMk cId="3249059009" sldId="283"/>
        </pc:sldMkLst>
        <pc:spChg chg="del">
          <ac:chgData name="Giacomo Paolocci" userId="17a90578-f922-4286-9e45-0c444565229d" providerId="ADAL" clId="{D622CD38-8B1B-4CAB-ADEB-7495A2D6D687}" dt="2024-09-19T16:21:30.418" v="7026" actId="478"/>
          <ac:spMkLst>
            <pc:docMk/>
            <pc:sldMk cId="3249059009" sldId="283"/>
            <ac:spMk id="8" creationId="{D116FC16-B2ED-3E90-6513-914E3ECCBF3A}"/>
          </ac:spMkLst>
        </pc:spChg>
        <pc:spChg chg="mod">
          <ac:chgData name="Giacomo Paolocci" userId="17a90578-f922-4286-9e45-0c444565229d" providerId="ADAL" clId="{D622CD38-8B1B-4CAB-ADEB-7495A2D6D687}" dt="2024-09-19T16:26:08.020" v="7309" actId="20577"/>
          <ac:spMkLst>
            <pc:docMk/>
            <pc:sldMk cId="3249059009" sldId="283"/>
            <ac:spMk id="9" creationId="{E93B71A2-7948-3716-9B65-4EB8A0D883FF}"/>
          </ac:spMkLst>
        </pc:spChg>
        <pc:spChg chg="del">
          <ac:chgData name="Giacomo Paolocci" userId="17a90578-f922-4286-9e45-0c444565229d" providerId="ADAL" clId="{D622CD38-8B1B-4CAB-ADEB-7495A2D6D687}" dt="2024-09-19T16:21:29.251" v="7025" actId="478"/>
          <ac:spMkLst>
            <pc:docMk/>
            <pc:sldMk cId="3249059009" sldId="283"/>
            <ac:spMk id="10" creationId="{ADA16837-618B-8ED4-224E-54348D34D3C0}"/>
          </ac:spMkLst>
        </pc:spChg>
        <pc:spChg chg="add mod">
          <ac:chgData name="Giacomo Paolocci" userId="17a90578-f922-4286-9e45-0c444565229d" providerId="ADAL" clId="{D622CD38-8B1B-4CAB-ADEB-7495A2D6D687}" dt="2024-09-19T16:22:44.598" v="7044" actId="1076"/>
          <ac:spMkLst>
            <pc:docMk/>
            <pc:sldMk cId="3249059009" sldId="283"/>
            <ac:spMk id="12" creationId="{0045871B-2E96-EAA2-254A-FF8847999F0C}"/>
          </ac:spMkLst>
        </pc:spChg>
        <pc:spChg chg="add mod">
          <ac:chgData name="Giacomo Paolocci" userId="17a90578-f922-4286-9e45-0c444565229d" providerId="ADAL" clId="{D622CD38-8B1B-4CAB-ADEB-7495A2D6D687}" dt="2024-09-19T16:23:38.016" v="7181" actId="207"/>
          <ac:spMkLst>
            <pc:docMk/>
            <pc:sldMk cId="3249059009" sldId="283"/>
            <ac:spMk id="13" creationId="{2CC8F495-10B8-CCC5-9FAE-7B3391CF5615}"/>
          </ac:spMkLst>
        </pc:spChg>
        <pc:spChg chg="del">
          <ac:chgData name="Giacomo Paolocci" userId="17a90578-f922-4286-9e45-0c444565229d" providerId="ADAL" clId="{D622CD38-8B1B-4CAB-ADEB-7495A2D6D687}" dt="2024-09-19T16:21:27.151" v="7024" actId="478"/>
          <ac:spMkLst>
            <pc:docMk/>
            <pc:sldMk cId="3249059009" sldId="283"/>
            <ac:spMk id="16" creationId="{449A6601-17FB-7E85-4A67-FFBC8043A086}"/>
          </ac:spMkLst>
        </pc:spChg>
        <pc:spChg chg="del">
          <ac:chgData name="Giacomo Paolocci" userId="17a90578-f922-4286-9e45-0c444565229d" providerId="ADAL" clId="{D622CD38-8B1B-4CAB-ADEB-7495A2D6D687}" dt="2024-09-19T16:21:26.547" v="7023" actId="478"/>
          <ac:spMkLst>
            <pc:docMk/>
            <pc:sldMk cId="3249059009" sldId="283"/>
            <ac:spMk id="17" creationId="{A18D0758-E86A-9667-5A54-897B216114CA}"/>
          </ac:spMkLst>
        </pc:spChg>
        <pc:spChg chg="mod">
          <ac:chgData name="Giacomo Paolocci" userId="17a90578-f922-4286-9e45-0c444565229d" providerId="ADAL" clId="{D622CD38-8B1B-4CAB-ADEB-7495A2D6D687}" dt="2024-09-19T16:21:47.879" v="7028" actId="1582"/>
          <ac:spMkLst>
            <pc:docMk/>
            <pc:sldMk cId="3249059009" sldId="283"/>
            <ac:spMk id="33" creationId="{2A10C30D-F824-178C-4BD9-232BB76E2544}"/>
          </ac:spMkLst>
        </pc:spChg>
        <pc:spChg chg="mod">
          <ac:chgData name="Giacomo Paolocci" userId="17a90578-f922-4286-9e45-0c444565229d" providerId="ADAL" clId="{D622CD38-8B1B-4CAB-ADEB-7495A2D6D687}" dt="2024-09-19T16:21:47.879" v="7028" actId="1582"/>
          <ac:spMkLst>
            <pc:docMk/>
            <pc:sldMk cId="3249059009" sldId="283"/>
            <ac:spMk id="36" creationId="{95381A1D-9D14-CF9A-4FD2-E04934275848}"/>
          </ac:spMkLst>
        </pc:spChg>
        <pc:spChg chg="mod">
          <ac:chgData name="Giacomo Paolocci" userId="17a90578-f922-4286-9e45-0c444565229d" providerId="ADAL" clId="{D622CD38-8B1B-4CAB-ADEB-7495A2D6D687}" dt="2024-09-19T16:21:47.879" v="7028" actId="1582"/>
          <ac:spMkLst>
            <pc:docMk/>
            <pc:sldMk cId="3249059009" sldId="283"/>
            <ac:spMk id="37" creationId="{C8480924-82EA-413B-4475-7B098D1CC0F0}"/>
          </ac:spMkLst>
        </pc:spChg>
        <pc:spChg chg="mod">
          <ac:chgData name="Giacomo Paolocci" userId="17a90578-f922-4286-9e45-0c444565229d" providerId="ADAL" clId="{D622CD38-8B1B-4CAB-ADEB-7495A2D6D687}" dt="2024-09-19T16:21:47.879" v="7028" actId="1582"/>
          <ac:spMkLst>
            <pc:docMk/>
            <pc:sldMk cId="3249059009" sldId="283"/>
            <ac:spMk id="39" creationId="{3EA51E6B-C9DA-1F33-95DA-BEA0DC07176D}"/>
          </ac:spMkLst>
        </pc:spChg>
        <pc:spChg chg="mod">
          <ac:chgData name="Giacomo Paolocci" userId="17a90578-f922-4286-9e45-0c444565229d" providerId="ADAL" clId="{D622CD38-8B1B-4CAB-ADEB-7495A2D6D687}" dt="2024-09-19T16:22:38.571" v="7042" actId="207"/>
          <ac:spMkLst>
            <pc:docMk/>
            <pc:sldMk cId="3249059009" sldId="283"/>
            <ac:spMk id="87" creationId="{A6E68E8F-3371-EDCC-A2E8-1A9321A9F21E}"/>
          </ac:spMkLst>
        </pc:spChg>
        <pc:graphicFrameChg chg="modGraphic">
          <ac:chgData name="Giacomo Paolocci" userId="17a90578-f922-4286-9e45-0c444565229d" providerId="ADAL" clId="{D622CD38-8B1B-4CAB-ADEB-7495A2D6D687}" dt="2024-09-19T16:31:03.696" v="7557" actId="20577"/>
          <ac:graphicFrameMkLst>
            <pc:docMk/>
            <pc:sldMk cId="3249059009" sldId="283"/>
            <ac:graphicFrameMk id="18" creationId="{24A58BA9-8B6C-1334-7B63-80D04A1E3369}"/>
          </ac:graphicFrameMkLst>
        </pc:graphicFrameChg>
      </pc:sldChg>
      <pc:sldChg chg="addSp modSp add mod">
        <pc:chgData name="Giacomo Paolocci" userId="17a90578-f922-4286-9e45-0c444565229d" providerId="ADAL" clId="{D622CD38-8B1B-4CAB-ADEB-7495A2D6D687}" dt="2024-09-19T17:26:57.873" v="7900" actId="207"/>
        <pc:sldMkLst>
          <pc:docMk/>
          <pc:sldMk cId="859058744" sldId="284"/>
        </pc:sldMkLst>
        <pc:spChg chg="add mod">
          <ac:chgData name="Giacomo Paolocci" userId="17a90578-f922-4286-9e45-0c444565229d" providerId="ADAL" clId="{D622CD38-8B1B-4CAB-ADEB-7495A2D6D687}" dt="2024-09-19T16:25:05.895" v="7263" actId="14100"/>
          <ac:spMkLst>
            <pc:docMk/>
            <pc:sldMk cId="859058744" sldId="284"/>
            <ac:spMk id="8" creationId="{DB52D973-261B-3E43-C61A-0D836C943477}"/>
          </ac:spMkLst>
        </pc:spChg>
        <pc:spChg chg="mod">
          <ac:chgData name="Giacomo Paolocci" userId="17a90578-f922-4286-9e45-0c444565229d" providerId="ADAL" clId="{D622CD38-8B1B-4CAB-ADEB-7495A2D6D687}" dt="2024-09-19T16:26:11.063" v="7311" actId="20577"/>
          <ac:spMkLst>
            <pc:docMk/>
            <pc:sldMk cId="859058744" sldId="284"/>
            <ac:spMk id="9" creationId="{E93B71A2-7948-3716-9B65-4EB8A0D883FF}"/>
          </ac:spMkLst>
        </pc:spChg>
        <pc:spChg chg="add mod">
          <ac:chgData name="Giacomo Paolocci" userId="17a90578-f922-4286-9e45-0c444565229d" providerId="ADAL" clId="{D622CD38-8B1B-4CAB-ADEB-7495A2D6D687}" dt="2024-09-19T17:26:57.873" v="7900" actId="207"/>
          <ac:spMkLst>
            <pc:docMk/>
            <pc:sldMk cId="859058744" sldId="284"/>
            <ac:spMk id="10" creationId="{75D1E156-140A-3656-D9EA-E6A107F304C8}"/>
          </ac:spMkLst>
        </pc:spChg>
        <pc:spChg chg="add mod">
          <ac:chgData name="Giacomo Paolocci" userId="17a90578-f922-4286-9e45-0c444565229d" providerId="ADAL" clId="{D622CD38-8B1B-4CAB-ADEB-7495A2D6D687}" dt="2024-09-19T16:25:14.975" v="7267" actId="1076"/>
          <ac:spMkLst>
            <pc:docMk/>
            <pc:sldMk cId="859058744" sldId="284"/>
            <ac:spMk id="14" creationId="{AA3B140A-E685-222C-02D2-6D0D0A8CC320}"/>
          </ac:spMkLst>
        </pc:spChg>
        <pc:spChg chg="add mod">
          <ac:chgData name="Giacomo Paolocci" userId="17a90578-f922-4286-9e45-0c444565229d" providerId="ADAL" clId="{D622CD38-8B1B-4CAB-ADEB-7495A2D6D687}" dt="2024-09-19T16:26:21.686" v="7312" actId="207"/>
          <ac:spMkLst>
            <pc:docMk/>
            <pc:sldMk cId="859058744" sldId="284"/>
            <ac:spMk id="15" creationId="{B9962F4F-6502-7773-FE0E-B1F013160DC9}"/>
          </ac:spMkLst>
        </pc:spChg>
        <pc:graphicFrameChg chg="modGraphic">
          <ac:chgData name="Giacomo Paolocci" userId="17a90578-f922-4286-9e45-0c444565229d" providerId="ADAL" clId="{D622CD38-8B1B-4CAB-ADEB-7495A2D6D687}" dt="2024-09-19T16:31:07.044" v="7560" actId="20577"/>
          <ac:graphicFrameMkLst>
            <pc:docMk/>
            <pc:sldMk cId="859058744" sldId="284"/>
            <ac:graphicFrameMk id="18" creationId="{24A58BA9-8B6C-1334-7B63-80D04A1E3369}"/>
          </ac:graphicFrameMkLst>
        </pc:graphicFrameChg>
      </pc:sldChg>
      <pc:sldChg chg="new del">
        <pc:chgData name="Giacomo Paolocci" userId="17a90578-f922-4286-9e45-0c444565229d" providerId="ADAL" clId="{D622CD38-8B1B-4CAB-ADEB-7495A2D6D687}" dt="2024-09-19T16:24:04.216" v="7183" actId="47"/>
        <pc:sldMkLst>
          <pc:docMk/>
          <pc:sldMk cId="1217633141" sldId="284"/>
        </pc:sldMkLst>
      </pc:sldChg>
      <pc:sldChg chg="addSp delSp modSp add mod delAnim modAnim">
        <pc:chgData name="Giacomo Paolocci" userId="17a90578-f922-4286-9e45-0c444565229d" providerId="ADAL" clId="{D622CD38-8B1B-4CAB-ADEB-7495A2D6D687}" dt="2024-09-19T17:27:06.136" v="7901"/>
        <pc:sldMkLst>
          <pc:docMk/>
          <pc:sldMk cId="1105531808" sldId="285"/>
        </pc:sldMkLst>
        <pc:spChg chg="mod">
          <ac:chgData name="Giacomo Paolocci" userId="17a90578-f922-4286-9e45-0c444565229d" providerId="ADAL" clId="{D622CD38-8B1B-4CAB-ADEB-7495A2D6D687}" dt="2024-09-19T16:27:01.857" v="7380" actId="1036"/>
          <ac:spMkLst>
            <pc:docMk/>
            <pc:sldMk cId="1105531808" sldId="285"/>
            <ac:spMk id="8" creationId="{DB52D973-261B-3E43-C61A-0D836C943477}"/>
          </ac:spMkLst>
        </pc:spChg>
        <pc:spChg chg="mod">
          <ac:chgData name="Giacomo Paolocci" userId="17a90578-f922-4286-9e45-0c444565229d" providerId="ADAL" clId="{D622CD38-8B1B-4CAB-ADEB-7495A2D6D687}" dt="2024-09-19T16:26:40.480" v="7317" actId="20577"/>
          <ac:spMkLst>
            <pc:docMk/>
            <pc:sldMk cId="1105531808" sldId="285"/>
            <ac:spMk id="9" creationId="{E93B71A2-7948-3716-9B65-4EB8A0D883FF}"/>
          </ac:spMkLst>
        </pc:spChg>
        <pc:spChg chg="mod">
          <ac:chgData name="Giacomo Paolocci" userId="17a90578-f922-4286-9e45-0c444565229d" providerId="ADAL" clId="{D622CD38-8B1B-4CAB-ADEB-7495A2D6D687}" dt="2024-09-19T17:27:06.136" v="7901"/>
          <ac:spMkLst>
            <pc:docMk/>
            <pc:sldMk cId="1105531808" sldId="285"/>
            <ac:spMk id="10" creationId="{75D1E156-140A-3656-D9EA-E6A107F304C8}"/>
          </ac:spMkLst>
        </pc:spChg>
        <pc:spChg chg="del">
          <ac:chgData name="Giacomo Paolocci" userId="17a90578-f922-4286-9e45-0c444565229d" providerId="ADAL" clId="{D622CD38-8B1B-4CAB-ADEB-7495A2D6D687}" dt="2024-09-19T16:26:43.156" v="7318" actId="478"/>
          <ac:spMkLst>
            <pc:docMk/>
            <pc:sldMk cId="1105531808" sldId="285"/>
            <ac:spMk id="12" creationId="{0045871B-2E96-EAA2-254A-FF8847999F0C}"/>
          </ac:spMkLst>
        </pc:spChg>
        <pc:spChg chg="del">
          <ac:chgData name="Giacomo Paolocci" userId="17a90578-f922-4286-9e45-0c444565229d" providerId="ADAL" clId="{D622CD38-8B1B-4CAB-ADEB-7495A2D6D687}" dt="2024-09-19T16:26:45.263" v="7319" actId="478"/>
          <ac:spMkLst>
            <pc:docMk/>
            <pc:sldMk cId="1105531808" sldId="285"/>
            <ac:spMk id="13" creationId="{2CC8F495-10B8-CCC5-9FAE-7B3391CF5615}"/>
          </ac:spMkLst>
        </pc:spChg>
        <pc:spChg chg="mod">
          <ac:chgData name="Giacomo Paolocci" userId="17a90578-f922-4286-9e45-0c444565229d" providerId="ADAL" clId="{D622CD38-8B1B-4CAB-ADEB-7495A2D6D687}" dt="2024-09-19T16:27:01.857" v="7380" actId="1036"/>
          <ac:spMkLst>
            <pc:docMk/>
            <pc:sldMk cId="1105531808" sldId="285"/>
            <ac:spMk id="14" creationId="{AA3B140A-E685-222C-02D2-6D0D0A8CC320}"/>
          </ac:spMkLst>
        </pc:spChg>
        <pc:spChg chg="mod">
          <ac:chgData name="Giacomo Paolocci" userId="17a90578-f922-4286-9e45-0c444565229d" providerId="ADAL" clId="{D622CD38-8B1B-4CAB-ADEB-7495A2D6D687}" dt="2024-09-19T16:27:01.857" v="7380" actId="1036"/>
          <ac:spMkLst>
            <pc:docMk/>
            <pc:sldMk cId="1105531808" sldId="285"/>
            <ac:spMk id="15" creationId="{B9962F4F-6502-7773-FE0E-B1F013160DC9}"/>
          </ac:spMkLst>
        </pc:spChg>
        <pc:spChg chg="add mod">
          <ac:chgData name="Giacomo Paolocci" userId="17a90578-f922-4286-9e45-0c444565229d" providerId="ADAL" clId="{D622CD38-8B1B-4CAB-ADEB-7495A2D6D687}" dt="2024-09-19T16:30:03.199" v="7512" actId="14100"/>
          <ac:spMkLst>
            <pc:docMk/>
            <pc:sldMk cId="1105531808" sldId="285"/>
            <ac:spMk id="16" creationId="{1C73048D-B6BA-B724-8EB6-EBAF1AE946AA}"/>
          </ac:spMkLst>
        </pc:spChg>
        <pc:spChg chg="add mod">
          <ac:chgData name="Giacomo Paolocci" userId="17a90578-f922-4286-9e45-0c444565229d" providerId="ADAL" clId="{D622CD38-8B1B-4CAB-ADEB-7495A2D6D687}" dt="2024-09-19T16:28:09.496" v="7452" actId="20577"/>
          <ac:spMkLst>
            <pc:docMk/>
            <pc:sldMk cId="1105531808" sldId="285"/>
            <ac:spMk id="17" creationId="{4C7BBC22-601B-9015-D98D-362A6C1D98BF}"/>
          </ac:spMkLst>
        </pc:spChg>
        <pc:spChg chg="add mod">
          <ac:chgData name="Giacomo Paolocci" userId="17a90578-f922-4286-9e45-0c444565229d" providerId="ADAL" clId="{D622CD38-8B1B-4CAB-ADEB-7495A2D6D687}" dt="2024-09-19T16:41:00.461" v="7657" actId="207"/>
          <ac:spMkLst>
            <pc:docMk/>
            <pc:sldMk cId="1105531808" sldId="285"/>
            <ac:spMk id="20" creationId="{72D3BF29-F477-249C-C594-B36B8BB452AE}"/>
          </ac:spMkLst>
        </pc:spChg>
        <pc:spChg chg="del">
          <ac:chgData name="Giacomo Paolocci" userId="17a90578-f922-4286-9e45-0c444565229d" providerId="ADAL" clId="{D622CD38-8B1B-4CAB-ADEB-7495A2D6D687}" dt="2024-09-19T16:26:46.672" v="7321" actId="478"/>
          <ac:spMkLst>
            <pc:docMk/>
            <pc:sldMk cId="1105531808" sldId="285"/>
            <ac:spMk id="23" creationId="{BA736A8B-C435-C2E5-C933-144C45708ECA}"/>
          </ac:spMkLst>
        </pc:spChg>
        <pc:spChg chg="add mod">
          <ac:chgData name="Giacomo Paolocci" userId="17a90578-f922-4286-9e45-0c444565229d" providerId="ADAL" clId="{D622CD38-8B1B-4CAB-ADEB-7495A2D6D687}" dt="2024-09-19T16:41:02.986" v="7658" actId="207"/>
          <ac:spMkLst>
            <pc:docMk/>
            <pc:sldMk cId="1105531808" sldId="285"/>
            <ac:spMk id="26" creationId="{E204ED2F-4B25-80C5-BF4A-6581EDD3E719}"/>
          </ac:spMkLst>
        </pc:spChg>
        <pc:spChg chg="add mod">
          <ac:chgData name="Giacomo Paolocci" userId="17a90578-f922-4286-9e45-0c444565229d" providerId="ADAL" clId="{D622CD38-8B1B-4CAB-ADEB-7495A2D6D687}" dt="2024-09-19T16:41:05.239" v="7659" actId="207"/>
          <ac:spMkLst>
            <pc:docMk/>
            <pc:sldMk cId="1105531808" sldId="285"/>
            <ac:spMk id="27" creationId="{7B028D84-9BF5-2CB2-F9D6-2450FD870E95}"/>
          </ac:spMkLst>
        </pc:spChg>
        <pc:spChg chg="add mod">
          <ac:chgData name="Giacomo Paolocci" userId="17a90578-f922-4286-9e45-0c444565229d" providerId="ADAL" clId="{D622CD38-8B1B-4CAB-ADEB-7495A2D6D687}" dt="2024-09-19T16:41:08.055" v="7660" actId="207"/>
          <ac:spMkLst>
            <pc:docMk/>
            <pc:sldMk cId="1105531808" sldId="285"/>
            <ac:spMk id="28" creationId="{8A05CAB7-A962-A029-7306-A24F1D584B5A}"/>
          </ac:spMkLst>
        </pc:spChg>
        <pc:spChg chg="add mod">
          <ac:chgData name="Giacomo Paolocci" userId="17a90578-f922-4286-9e45-0c444565229d" providerId="ADAL" clId="{D622CD38-8B1B-4CAB-ADEB-7495A2D6D687}" dt="2024-09-19T16:31:34.127" v="7596" actId="207"/>
          <ac:spMkLst>
            <pc:docMk/>
            <pc:sldMk cId="1105531808" sldId="285"/>
            <ac:spMk id="29" creationId="{E87C16B0-1F7E-6F44-1FE3-BBE196220C88}"/>
          </ac:spMkLst>
        </pc:spChg>
        <pc:spChg chg="del">
          <ac:chgData name="Giacomo Paolocci" userId="17a90578-f922-4286-9e45-0c444565229d" providerId="ADAL" clId="{D622CD38-8B1B-4CAB-ADEB-7495A2D6D687}" dt="2024-09-19T16:26:46.005" v="7320" actId="478"/>
          <ac:spMkLst>
            <pc:docMk/>
            <pc:sldMk cId="1105531808" sldId="285"/>
            <ac:spMk id="87" creationId="{A6E68E8F-3371-EDCC-A2E8-1A9321A9F21E}"/>
          </ac:spMkLst>
        </pc:spChg>
        <pc:graphicFrameChg chg="modGraphic">
          <ac:chgData name="Giacomo Paolocci" userId="17a90578-f922-4286-9e45-0c444565229d" providerId="ADAL" clId="{D622CD38-8B1B-4CAB-ADEB-7495A2D6D687}" dt="2024-09-19T16:31:11.359" v="7563" actId="20577"/>
          <ac:graphicFrameMkLst>
            <pc:docMk/>
            <pc:sldMk cId="1105531808" sldId="285"/>
            <ac:graphicFrameMk id="18" creationId="{24A58BA9-8B6C-1334-7B63-80D04A1E3369}"/>
          </ac:graphicFrameMkLst>
        </pc:graphicFrameChg>
        <pc:cxnChg chg="add mod">
          <ac:chgData name="Giacomo Paolocci" userId="17a90578-f922-4286-9e45-0c444565229d" providerId="ADAL" clId="{D622CD38-8B1B-4CAB-ADEB-7495A2D6D687}" dt="2024-09-19T16:34:08.709" v="7600" actId="14100"/>
          <ac:cxnSpMkLst>
            <pc:docMk/>
            <pc:sldMk cId="1105531808" sldId="285"/>
            <ac:cxnSpMk id="30" creationId="{CA050CAE-1229-5E03-011F-59F2AFBDD6DB}"/>
          </ac:cxnSpMkLst>
        </pc:cxnChg>
        <pc:cxnChg chg="add mod">
          <ac:chgData name="Giacomo Paolocci" userId="17a90578-f922-4286-9e45-0c444565229d" providerId="ADAL" clId="{D622CD38-8B1B-4CAB-ADEB-7495A2D6D687}" dt="2024-09-19T16:34:43.496" v="7605" actId="14100"/>
          <ac:cxnSpMkLst>
            <pc:docMk/>
            <pc:sldMk cId="1105531808" sldId="285"/>
            <ac:cxnSpMk id="38" creationId="{F49261A7-A354-4E6E-5F7B-733527D62E8B}"/>
          </ac:cxnSpMkLst>
        </pc:cxnChg>
        <pc:cxnChg chg="add mod">
          <ac:chgData name="Giacomo Paolocci" userId="17a90578-f922-4286-9e45-0c444565229d" providerId="ADAL" clId="{D622CD38-8B1B-4CAB-ADEB-7495A2D6D687}" dt="2024-09-19T16:35:06.184" v="7609" actId="14100"/>
          <ac:cxnSpMkLst>
            <pc:docMk/>
            <pc:sldMk cId="1105531808" sldId="285"/>
            <ac:cxnSpMk id="45" creationId="{89CB54E9-E81C-E452-A5BF-01946B08228E}"/>
          </ac:cxnSpMkLst>
        </pc:cxnChg>
        <pc:cxnChg chg="add mod">
          <ac:chgData name="Giacomo Paolocci" userId="17a90578-f922-4286-9e45-0c444565229d" providerId="ADAL" clId="{D622CD38-8B1B-4CAB-ADEB-7495A2D6D687}" dt="2024-09-19T16:35:19.239" v="7612" actId="14100"/>
          <ac:cxnSpMkLst>
            <pc:docMk/>
            <pc:sldMk cId="1105531808" sldId="285"/>
            <ac:cxnSpMk id="50" creationId="{0D7A8A6F-C549-91C8-F168-8897D601A563}"/>
          </ac:cxnSpMkLst>
        </pc:cxnChg>
        <pc:cxnChg chg="add del mod">
          <ac:chgData name="Giacomo Paolocci" userId="17a90578-f922-4286-9e45-0c444565229d" providerId="ADAL" clId="{D622CD38-8B1B-4CAB-ADEB-7495A2D6D687}" dt="2024-09-19T16:40:36.193" v="7655" actId="478"/>
          <ac:cxnSpMkLst>
            <pc:docMk/>
            <pc:sldMk cId="1105531808" sldId="285"/>
            <ac:cxnSpMk id="54" creationId="{7B9E3788-E5B5-598F-C3FF-1AF1E9312B05}"/>
          </ac:cxnSpMkLst>
        </pc:cxnChg>
        <pc:cxnChg chg="add del mod">
          <ac:chgData name="Giacomo Paolocci" userId="17a90578-f922-4286-9e45-0c444565229d" providerId="ADAL" clId="{D622CD38-8B1B-4CAB-ADEB-7495A2D6D687}" dt="2024-09-19T16:40:35.057" v="7654" actId="478"/>
          <ac:cxnSpMkLst>
            <pc:docMk/>
            <pc:sldMk cId="1105531808" sldId="285"/>
            <ac:cxnSpMk id="57" creationId="{F6EA16DD-62A0-7321-0C89-104E8299685C}"/>
          </ac:cxnSpMkLst>
        </pc:cxnChg>
      </pc:sldChg>
      <pc:sldChg chg="addSp delSp modSp add mod ord modShow">
        <pc:chgData name="Giacomo Paolocci" userId="17a90578-f922-4286-9e45-0c444565229d" providerId="ADAL" clId="{D622CD38-8B1B-4CAB-ADEB-7495A2D6D687}" dt="2024-10-09T11:23:11.672" v="7942" actId="729"/>
        <pc:sldMkLst>
          <pc:docMk/>
          <pc:sldMk cId="1284217073" sldId="286"/>
        </pc:sldMkLst>
        <pc:spChg chg="add del">
          <ac:chgData name="Giacomo Paolocci" userId="17a90578-f922-4286-9e45-0c444565229d" providerId="ADAL" clId="{D622CD38-8B1B-4CAB-ADEB-7495A2D6D687}" dt="2024-09-19T16:57:11.042" v="7740" actId="478"/>
          <ac:spMkLst>
            <pc:docMk/>
            <pc:sldMk cId="1284217073" sldId="286"/>
            <ac:spMk id="2" creationId="{EF3D28C7-6163-27F3-488A-EF7218679634}"/>
          </ac:spMkLst>
        </pc:spChg>
        <pc:spChg chg="del">
          <ac:chgData name="Giacomo Paolocci" userId="17a90578-f922-4286-9e45-0c444565229d" providerId="ADAL" clId="{D622CD38-8B1B-4CAB-ADEB-7495A2D6D687}" dt="2024-09-19T16:56:01.343" v="7664" actId="478"/>
          <ac:spMkLst>
            <pc:docMk/>
            <pc:sldMk cId="1284217073" sldId="286"/>
            <ac:spMk id="8" creationId="{34695085-EDDE-629B-2748-FB1C6A0A6ADA}"/>
          </ac:spMkLst>
        </pc:spChg>
        <pc:spChg chg="add mod">
          <ac:chgData name="Giacomo Paolocci" userId="17a90578-f922-4286-9e45-0c444565229d" providerId="ADAL" clId="{D622CD38-8B1B-4CAB-ADEB-7495A2D6D687}" dt="2024-09-19T16:58:26.774" v="7858" actId="20577"/>
          <ac:spMkLst>
            <pc:docMk/>
            <pc:sldMk cId="1284217073" sldId="286"/>
            <ac:spMk id="9" creationId="{26B3E15C-9A85-2A89-2276-8472D0CC64DD}"/>
          </ac:spMkLst>
        </pc:spChg>
        <pc:spChg chg="del mod">
          <ac:chgData name="Giacomo Paolocci" userId="17a90578-f922-4286-9e45-0c444565229d" providerId="ADAL" clId="{D622CD38-8B1B-4CAB-ADEB-7495A2D6D687}" dt="2024-09-19T16:58:38.895" v="7860" actId="478"/>
          <ac:spMkLst>
            <pc:docMk/>
            <pc:sldMk cId="1284217073" sldId="286"/>
            <ac:spMk id="11" creationId="{3A3AB1EE-A3A4-6A9D-EED9-5C984A2893B7}"/>
          </ac:spMkLst>
        </pc:spChg>
        <pc:spChg chg="del">
          <ac:chgData name="Giacomo Paolocci" userId="17a90578-f922-4286-9e45-0c444565229d" providerId="ADAL" clId="{D622CD38-8B1B-4CAB-ADEB-7495A2D6D687}" dt="2024-09-19T16:57:27.599" v="7754" actId="478"/>
          <ac:spMkLst>
            <pc:docMk/>
            <pc:sldMk cId="1284217073" sldId="286"/>
            <ac:spMk id="12" creationId="{1B00E1DE-CCA9-BA24-E1C4-E9DE0AF30BC6}"/>
          </ac:spMkLst>
        </pc:spChg>
        <pc:spChg chg="del">
          <ac:chgData name="Giacomo Paolocci" userId="17a90578-f922-4286-9e45-0c444565229d" providerId="ADAL" clId="{D622CD38-8B1B-4CAB-ADEB-7495A2D6D687}" dt="2024-09-19T16:56:38.605" v="7703" actId="478"/>
          <ac:spMkLst>
            <pc:docMk/>
            <pc:sldMk cId="1284217073" sldId="286"/>
            <ac:spMk id="14" creationId="{4949B16F-76F7-36DB-46B6-96568035F136}"/>
          </ac:spMkLst>
        </pc:spChg>
        <pc:spChg chg="del">
          <ac:chgData name="Giacomo Paolocci" userId="17a90578-f922-4286-9e45-0c444565229d" providerId="ADAL" clId="{D622CD38-8B1B-4CAB-ADEB-7495A2D6D687}" dt="2024-09-19T16:56:52.787" v="7721" actId="478"/>
          <ac:spMkLst>
            <pc:docMk/>
            <pc:sldMk cId="1284217073" sldId="286"/>
            <ac:spMk id="36" creationId="{0A0977B6-48DA-F580-5781-5580F3DA313E}"/>
          </ac:spMkLst>
        </pc:spChg>
        <pc:spChg chg="del">
          <ac:chgData name="Giacomo Paolocci" userId="17a90578-f922-4286-9e45-0c444565229d" providerId="ADAL" clId="{D622CD38-8B1B-4CAB-ADEB-7495A2D6D687}" dt="2024-09-19T16:56:48.148" v="7715" actId="478"/>
          <ac:spMkLst>
            <pc:docMk/>
            <pc:sldMk cId="1284217073" sldId="286"/>
            <ac:spMk id="38" creationId="{E470D9DB-8D12-6703-46D5-852E8472B748}"/>
          </ac:spMkLst>
        </pc:spChg>
        <pc:spChg chg="mod">
          <ac:chgData name="Giacomo Paolocci" userId="17a90578-f922-4286-9e45-0c444565229d" providerId="ADAL" clId="{D622CD38-8B1B-4CAB-ADEB-7495A2D6D687}" dt="2024-09-19T16:56:33.083" v="7701" actId="20577"/>
          <ac:spMkLst>
            <pc:docMk/>
            <pc:sldMk cId="1284217073" sldId="286"/>
            <ac:spMk id="39" creationId="{18B2A827-E1BE-09B7-6341-E0ADB5325567}"/>
          </ac:spMkLst>
        </pc:spChg>
        <pc:spChg chg="mod">
          <ac:chgData name="Giacomo Paolocci" userId="17a90578-f922-4286-9e45-0c444565229d" providerId="ADAL" clId="{D622CD38-8B1B-4CAB-ADEB-7495A2D6D687}" dt="2024-09-19T16:56:20.499" v="7677" actId="20577"/>
          <ac:spMkLst>
            <pc:docMk/>
            <pc:sldMk cId="1284217073" sldId="286"/>
            <ac:spMk id="41" creationId="{EC33C837-8B2B-D22A-93F2-5F8DB4ECD6E4}"/>
          </ac:spMkLst>
        </pc:spChg>
        <pc:spChg chg="del">
          <ac:chgData name="Giacomo Paolocci" userId="17a90578-f922-4286-9e45-0c444565229d" providerId="ADAL" clId="{D622CD38-8B1B-4CAB-ADEB-7495A2D6D687}" dt="2024-09-19T16:56:44.415" v="7710" actId="478"/>
          <ac:spMkLst>
            <pc:docMk/>
            <pc:sldMk cId="1284217073" sldId="286"/>
            <ac:spMk id="42" creationId="{6B1BD60B-C824-7077-D94C-C8D8A7E47B14}"/>
          </ac:spMkLst>
        </pc:spChg>
        <pc:spChg chg="del">
          <ac:chgData name="Giacomo Paolocci" userId="17a90578-f922-4286-9e45-0c444565229d" providerId="ADAL" clId="{D622CD38-8B1B-4CAB-ADEB-7495A2D6D687}" dt="2024-09-19T16:56:41.627" v="7706" actId="478"/>
          <ac:spMkLst>
            <pc:docMk/>
            <pc:sldMk cId="1284217073" sldId="286"/>
            <ac:spMk id="45" creationId="{1B83FC9D-E237-CBFC-7FAC-942BD5CD228D}"/>
          </ac:spMkLst>
        </pc:spChg>
        <pc:spChg chg="del">
          <ac:chgData name="Giacomo Paolocci" userId="17a90578-f922-4286-9e45-0c444565229d" providerId="ADAL" clId="{D622CD38-8B1B-4CAB-ADEB-7495A2D6D687}" dt="2024-09-19T16:56:38.119" v="7702" actId="478"/>
          <ac:spMkLst>
            <pc:docMk/>
            <pc:sldMk cId="1284217073" sldId="286"/>
            <ac:spMk id="48" creationId="{EC865ACD-E9FB-004B-8E10-B1BD7A83ACB6}"/>
          </ac:spMkLst>
        </pc:spChg>
        <pc:spChg chg="del">
          <ac:chgData name="Giacomo Paolocci" userId="17a90578-f922-4286-9e45-0c444565229d" providerId="ADAL" clId="{D622CD38-8B1B-4CAB-ADEB-7495A2D6D687}" dt="2024-09-19T16:56:44.883" v="7711" actId="478"/>
          <ac:spMkLst>
            <pc:docMk/>
            <pc:sldMk cId="1284217073" sldId="286"/>
            <ac:spMk id="52" creationId="{04B61607-66AC-88F4-8EAC-62E089F6FCF8}"/>
          </ac:spMkLst>
        </pc:spChg>
        <pc:spChg chg="del">
          <ac:chgData name="Giacomo Paolocci" userId="17a90578-f922-4286-9e45-0c444565229d" providerId="ADAL" clId="{D622CD38-8B1B-4CAB-ADEB-7495A2D6D687}" dt="2024-09-19T16:57:28.087" v="7755" actId="478"/>
          <ac:spMkLst>
            <pc:docMk/>
            <pc:sldMk cId="1284217073" sldId="286"/>
            <ac:spMk id="53" creationId="{60E870BD-6B6A-A078-39AE-EDC6BE5D5E28}"/>
          </ac:spMkLst>
        </pc:spChg>
        <pc:spChg chg="del">
          <ac:chgData name="Giacomo Paolocci" userId="17a90578-f922-4286-9e45-0c444565229d" providerId="ADAL" clId="{D622CD38-8B1B-4CAB-ADEB-7495A2D6D687}" dt="2024-09-19T16:56:48.723" v="7716" actId="478"/>
          <ac:spMkLst>
            <pc:docMk/>
            <pc:sldMk cId="1284217073" sldId="286"/>
            <ac:spMk id="57" creationId="{40D996A1-F3AA-D48C-D719-E405F301CECB}"/>
          </ac:spMkLst>
        </pc:spChg>
        <pc:spChg chg="del">
          <ac:chgData name="Giacomo Paolocci" userId="17a90578-f922-4286-9e45-0c444565229d" providerId="ADAL" clId="{D622CD38-8B1B-4CAB-ADEB-7495A2D6D687}" dt="2024-09-19T16:56:42.215" v="7707" actId="478"/>
          <ac:spMkLst>
            <pc:docMk/>
            <pc:sldMk cId="1284217073" sldId="286"/>
            <ac:spMk id="58" creationId="{72B6FE11-B65C-6686-2C00-64476F1F99AD}"/>
          </ac:spMkLst>
        </pc:spChg>
        <pc:spChg chg="del">
          <ac:chgData name="Giacomo Paolocci" userId="17a90578-f922-4286-9e45-0c444565229d" providerId="ADAL" clId="{D622CD38-8B1B-4CAB-ADEB-7495A2D6D687}" dt="2024-09-19T16:56:53.188" v="7722" actId="478"/>
          <ac:spMkLst>
            <pc:docMk/>
            <pc:sldMk cId="1284217073" sldId="286"/>
            <ac:spMk id="59" creationId="{2FE8B0F3-DC4C-FD12-2057-EEBE223395D0}"/>
          </ac:spMkLst>
        </pc:spChg>
        <pc:spChg chg="del">
          <ac:chgData name="Giacomo Paolocci" userId="17a90578-f922-4286-9e45-0c444565229d" providerId="ADAL" clId="{D622CD38-8B1B-4CAB-ADEB-7495A2D6D687}" dt="2024-09-19T16:57:18.095" v="7748" actId="478"/>
          <ac:spMkLst>
            <pc:docMk/>
            <pc:sldMk cId="1284217073" sldId="286"/>
            <ac:spMk id="76" creationId="{7BAF19F5-FAF0-1CC6-363F-950362127D6C}"/>
          </ac:spMkLst>
        </pc:spChg>
        <pc:spChg chg="del">
          <ac:chgData name="Giacomo Paolocci" userId="17a90578-f922-4286-9e45-0c444565229d" providerId="ADAL" clId="{D622CD38-8B1B-4CAB-ADEB-7495A2D6D687}" dt="2024-09-19T16:57:18.631" v="7749" actId="478"/>
          <ac:spMkLst>
            <pc:docMk/>
            <pc:sldMk cId="1284217073" sldId="286"/>
            <ac:spMk id="78" creationId="{5C3D6BE9-71F0-C0B2-0D6C-EF7BDDC8764B}"/>
          </ac:spMkLst>
        </pc:spChg>
        <pc:spChg chg="del">
          <ac:chgData name="Giacomo Paolocci" userId="17a90578-f922-4286-9e45-0c444565229d" providerId="ADAL" clId="{D622CD38-8B1B-4CAB-ADEB-7495A2D6D687}" dt="2024-09-19T16:57:20.759" v="7752" actId="478"/>
          <ac:spMkLst>
            <pc:docMk/>
            <pc:sldMk cId="1284217073" sldId="286"/>
            <ac:spMk id="79" creationId="{FDF26019-8B9F-10E7-7B97-411DEBC68583}"/>
          </ac:spMkLst>
        </pc:spChg>
        <pc:spChg chg="del">
          <ac:chgData name="Giacomo Paolocci" userId="17a90578-f922-4286-9e45-0c444565229d" providerId="ADAL" clId="{D622CD38-8B1B-4CAB-ADEB-7495A2D6D687}" dt="2024-09-19T16:57:15.288" v="7744" actId="478"/>
          <ac:spMkLst>
            <pc:docMk/>
            <pc:sldMk cId="1284217073" sldId="286"/>
            <ac:spMk id="80" creationId="{8C4694B0-C182-091D-BDF6-95AC03E6A7D0}"/>
          </ac:spMkLst>
        </pc:spChg>
        <pc:spChg chg="del">
          <ac:chgData name="Giacomo Paolocci" userId="17a90578-f922-4286-9e45-0c444565229d" providerId="ADAL" clId="{D622CD38-8B1B-4CAB-ADEB-7495A2D6D687}" dt="2024-09-19T16:57:08.207" v="7737" actId="478"/>
          <ac:spMkLst>
            <pc:docMk/>
            <pc:sldMk cId="1284217073" sldId="286"/>
            <ac:spMk id="81" creationId="{05238607-6D16-201B-3217-46C4DB464A2E}"/>
          </ac:spMkLst>
        </pc:spChg>
        <pc:spChg chg="del mod">
          <ac:chgData name="Giacomo Paolocci" userId="17a90578-f922-4286-9e45-0c444565229d" providerId="ADAL" clId="{D622CD38-8B1B-4CAB-ADEB-7495A2D6D687}" dt="2024-09-19T16:58:38.347" v="7859" actId="478"/>
          <ac:spMkLst>
            <pc:docMk/>
            <pc:sldMk cId="1284217073" sldId="286"/>
            <ac:spMk id="82" creationId="{1825BE3C-3742-02A3-1F11-C6FAAC3ED609}"/>
          </ac:spMkLst>
        </pc:spChg>
        <pc:spChg chg="del">
          <ac:chgData name="Giacomo Paolocci" userId="17a90578-f922-4286-9e45-0c444565229d" providerId="ADAL" clId="{D622CD38-8B1B-4CAB-ADEB-7495A2D6D687}" dt="2024-09-19T16:56:59.231" v="7728" actId="478"/>
          <ac:spMkLst>
            <pc:docMk/>
            <pc:sldMk cId="1284217073" sldId="286"/>
            <ac:spMk id="84" creationId="{B82FE6A0-0EEC-7884-F349-92B8D3F86115}"/>
          </ac:spMkLst>
        </pc:spChg>
        <pc:spChg chg="del">
          <ac:chgData name="Giacomo Paolocci" userId="17a90578-f922-4286-9e45-0c444565229d" providerId="ADAL" clId="{D622CD38-8B1B-4CAB-ADEB-7495A2D6D687}" dt="2024-09-19T16:57:14.799" v="7743" actId="478"/>
          <ac:spMkLst>
            <pc:docMk/>
            <pc:sldMk cId="1284217073" sldId="286"/>
            <ac:spMk id="86" creationId="{4FB64EC8-401F-459C-01C4-6092A141FF36}"/>
          </ac:spMkLst>
        </pc:spChg>
        <pc:spChg chg="del">
          <ac:chgData name="Giacomo Paolocci" userId="17a90578-f922-4286-9e45-0c444565229d" providerId="ADAL" clId="{D622CD38-8B1B-4CAB-ADEB-7495A2D6D687}" dt="2024-09-19T16:56:54.484" v="7723" actId="478"/>
          <ac:spMkLst>
            <pc:docMk/>
            <pc:sldMk cId="1284217073" sldId="286"/>
            <ac:spMk id="87" creationId="{ED438956-B0E5-4542-9893-0B020D42CB33}"/>
          </ac:spMkLst>
        </pc:spChg>
        <pc:spChg chg="del">
          <ac:chgData name="Giacomo Paolocci" userId="17a90578-f922-4286-9e45-0c444565229d" providerId="ADAL" clId="{D622CD38-8B1B-4CAB-ADEB-7495A2D6D687}" dt="2024-09-19T16:56:58.619" v="7727" actId="478"/>
          <ac:spMkLst>
            <pc:docMk/>
            <pc:sldMk cId="1284217073" sldId="286"/>
            <ac:spMk id="88" creationId="{4525CB06-FBB5-58A5-2765-85EEA85E663A}"/>
          </ac:spMkLst>
        </pc:spChg>
        <pc:spChg chg="del">
          <ac:chgData name="Giacomo Paolocci" userId="17a90578-f922-4286-9e45-0c444565229d" providerId="ADAL" clId="{D622CD38-8B1B-4CAB-ADEB-7495A2D6D687}" dt="2024-09-19T16:57:03.651" v="7732" actId="478"/>
          <ac:spMkLst>
            <pc:docMk/>
            <pc:sldMk cId="1284217073" sldId="286"/>
            <ac:spMk id="89" creationId="{4D965A73-C27E-21E7-E7D3-67C6E585927A}"/>
          </ac:spMkLst>
        </pc:spChg>
        <pc:spChg chg="del">
          <ac:chgData name="Giacomo Paolocci" userId="17a90578-f922-4286-9e45-0c444565229d" providerId="ADAL" clId="{D622CD38-8B1B-4CAB-ADEB-7495A2D6D687}" dt="2024-09-19T16:57:16.758" v="7746" actId="478"/>
          <ac:spMkLst>
            <pc:docMk/>
            <pc:sldMk cId="1284217073" sldId="286"/>
            <ac:spMk id="138" creationId="{BF25658E-A7F7-045E-360C-37706C62FF77}"/>
          </ac:spMkLst>
        </pc:spChg>
        <pc:spChg chg="del">
          <ac:chgData name="Giacomo Paolocci" userId="17a90578-f922-4286-9e45-0c444565229d" providerId="ADAL" clId="{D622CD38-8B1B-4CAB-ADEB-7495A2D6D687}" dt="2024-09-19T16:57:19.371" v="7750" actId="478"/>
          <ac:spMkLst>
            <pc:docMk/>
            <pc:sldMk cId="1284217073" sldId="286"/>
            <ac:spMk id="153" creationId="{9DCB6553-7144-6B5B-C480-6EE98A372F40}"/>
          </ac:spMkLst>
        </pc:spChg>
        <pc:spChg chg="del">
          <ac:chgData name="Giacomo Paolocci" userId="17a90578-f922-4286-9e45-0c444565229d" providerId="ADAL" clId="{D622CD38-8B1B-4CAB-ADEB-7495A2D6D687}" dt="2024-09-19T16:57:01.851" v="7730" actId="478"/>
          <ac:spMkLst>
            <pc:docMk/>
            <pc:sldMk cId="1284217073" sldId="286"/>
            <ac:spMk id="154" creationId="{5F7B1765-9958-CCB6-4353-30FD9888B7F2}"/>
          </ac:spMkLst>
        </pc:spChg>
        <pc:spChg chg="del">
          <ac:chgData name="Giacomo Paolocci" userId="17a90578-f922-4286-9e45-0c444565229d" providerId="ADAL" clId="{D622CD38-8B1B-4CAB-ADEB-7495A2D6D687}" dt="2024-09-19T16:56:56.859" v="7726" actId="478"/>
          <ac:spMkLst>
            <pc:docMk/>
            <pc:sldMk cId="1284217073" sldId="286"/>
            <ac:spMk id="155" creationId="{3C72BF26-C451-D0DC-B45C-78D95D268143}"/>
          </ac:spMkLst>
        </pc:spChg>
        <pc:spChg chg="del">
          <ac:chgData name="Giacomo Paolocci" userId="17a90578-f922-4286-9e45-0c444565229d" providerId="ADAL" clId="{D622CD38-8B1B-4CAB-ADEB-7495A2D6D687}" dt="2024-09-19T16:57:13.640" v="7741" actId="478"/>
          <ac:spMkLst>
            <pc:docMk/>
            <pc:sldMk cId="1284217073" sldId="286"/>
            <ac:spMk id="156" creationId="{479B2DA7-78E9-7C83-03AA-D120EA1667EA}"/>
          </ac:spMkLst>
        </pc:spChg>
        <pc:spChg chg="del">
          <ac:chgData name="Giacomo Paolocci" userId="17a90578-f922-4286-9e45-0c444565229d" providerId="ADAL" clId="{D622CD38-8B1B-4CAB-ADEB-7495A2D6D687}" dt="2024-09-19T16:57:07.655" v="7736" actId="478"/>
          <ac:spMkLst>
            <pc:docMk/>
            <pc:sldMk cId="1284217073" sldId="286"/>
            <ac:spMk id="157" creationId="{59448224-2444-13AC-E623-0A7D0EDE6440}"/>
          </ac:spMkLst>
        </pc:spChg>
        <pc:picChg chg="add mod">
          <ac:chgData name="Giacomo Paolocci" userId="17a90578-f922-4286-9e45-0c444565229d" providerId="ADAL" clId="{D622CD38-8B1B-4CAB-ADEB-7495A2D6D687}" dt="2024-09-19T16:58:58.573" v="7864" actId="1076"/>
          <ac:picMkLst>
            <pc:docMk/>
            <pc:sldMk cId="1284217073" sldId="286"/>
            <ac:picMk id="16" creationId="{90385E93-AD33-EA54-1E26-7DA7D56C3FD7}"/>
          </ac:picMkLst>
        </pc:picChg>
        <pc:picChg chg="add del mod">
          <ac:chgData name="Giacomo Paolocci" userId="17a90578-f922-4286-9e45-0c444565229d" providerId="ADAL" clId="{D622CD38-8B1B-4CAB-ADEB-7495A2D6D687}" dt="2024-09-19T17:00:10.755" v="7873" actId="478"/>
          <ac:picMkLst>
            <pc:docMk/>
            <pc:sldMk cId="1284217073" sldId="286"/>
            <ac:picMk id="17" creationId="{74EEB7A1-E26A-6045-E3C3-98D5A60F16FD}"/>
          </ac:picMkLst>
        </pc:picChg>
        <pc:picChg chg="add mod">
          <ac:chgData name="Giacomo Paolocci" userId="17a90578-f922-4286-9e45-0c444565229d" providerId="ADAL" clId="{D622CD38-8B1B-4CAB-ADEB-7495A2D6D687}" dt="2024-09-19T17:00:20.011" v="7875" actId="1076"/>
          <ac:picMkLst>
            <pc:docMk/>
            <pc:sldMk cId="1284217073" sldId="286"/>
            <ac:picMk id="20" creationId="{157D4DE6-0A95-0AC8-628C-03F986992BB6}"/>
          </ac:picMkLst>
        </pc:picChg>
        <pc:cxnChg chg="mod">
          <ac:chgData name="Giacomo Paolocci" userId="17a90578-f922-4286-9e45-0c444565229d" providerId="ADAL" clId="{D622CD38-8B1B-4CAB-ADEB-7495A2D6D687}" dt="2024-09-19T16:58:42.669" v="7861" actId="14100"/>
          <ac:cxnSpMkLst>
            <pc:docMk/>
            <pc:sldMk cId="1284217073" sldId="286"/>
            <ac:cxnSpMk id="10" creationId="{C5A947EF-5D71-487F-2D91-DC10001AC850}"/>
          </ac:cxnSpMkLst>
        </pc:cxnChg>
        <pc:cxnChg chg="del">
          <ac:chgData name="Giacomo Paolocci" userId="17a90578-f922-4286-9e45-0c444565229d" providerId="ADAL" clId="{D622CD38-8B1B-4CAB-ADEB-7495A2D6D687}" dt="2024-09-19T16:56:43.179" v="7708" actId="478"/>
          <ac:cxnSpMkLst>
            <pc:docMk/>
            <pc:sldMk cId="1284217073" sldId="286"/>
            <ac:cxnSpMk id="18" creationId="{2DC7D247-AA1B-6F78-966B-A1F197DD1DD8}"/>
          </ac:cxnSpMkLst>
        </pc:cxnChg>
        <pc:cxnChg chg="del">
          <ac:chgData name="Giacomo Paolocci" userId="17a90578-f922-4286-9e45-0c444565229d" providerId="ADAL" clId="{D622CD38-8B1B-4CAB-ADEB-7495A2D6D687}" dt="2024-09-19T16:56:45.661" v="7712" actId="478"/>
          <ac:cxnSpMkLst>
            <pc:docMk/>
            <pc:sldMk cId="1284217073" sldId="286"/>
            <ac:cxnSpMk id="21" creationId="{E50F39F0-E527-424C-D529-8FB288FB0425}"/>
          </ac:cxnSpMkLst>
        </pc:cxnChg>
        <pc:cxnChg chg="del">
          <ac:chgData name="Giacomo Paolocci" userId="17a90578-f922-4286-9e45-0c444565229d" providerId="ADAL" clId="{D622CD38-8B1B-4CAB-ADEB-7495A2D6D687}" dt="2024-09-19T16:56:39.103" v="7704" actId="478"/>
          <ac:cxnSpMkLst>
            <pc:docMk/>
            <pc:sldMk cId="1284217073" sldId="286"/>
            <ac:cxnSpMk id="26" creationId="{5E4705A0-D48A-20B0-A086-6ACE5ED71ED9}"/>
          </ac:cxnSpMkLst>
        </pc:cxnChg>
        <pc:cxnChg chg="del">
          <ac:chgData name="Giacomo Paolocci" userId="17a90578-f922-4286-9e45-0c444565229d" providerId="ADAL" clId="{D622CD38-8B1B-4CAB-ADEB-7495A2D6D687}" dt="2024-09-19T16:56:50.595" v="7718" actId="478"/>
          <ac:cxnSpMkLst>
            <pc:docMk/>
            <pc:sldMk cId="1284217073" sldId="286"/>
            <ac:cxnSpMk id="29" creationId="{0DBAD0D5-36F1-BA13-2C7B-FB19E8DA977F}"/>
          </ac:cxnSpMkLst>
        </pc:cxnChg>
        <pc:cxnChg chg="del">
          <ac:chgData name="Giacomo Paolocci" userId="17a90578-f922-4286-9e45-0c444565229d" providerId="ADAL" clId="{D622CD38-8B1B-4CAB-ADEB-7495A2D6D687}" dt="2024-09-19T16:56:49.587" v="7717" actId="478"/>
          <ac:cxnSpMkLst>
            <pc:docMk/>
            <pc:sldMk cId="1284217073" sldId="286"/>
            <ac:cxnSpMk id="30" creationId="{241B442B-5A06-ECEF-4EA0-CC1D4F41937B}"/>
          </ac:cxnSpMkLst>
        </pc:cxnChg>
        <pc:cxnChg chg="del">
          <ac:chgData name="Giacomo Paolocci" userId="17a90578-f922-4286-9e45-0c444565229d" providerId="ADAL" clId="{D622CD38-8B1B-4CAB-ADEB-7495A2D6D687}" dt="2024-09-19T16:56:46.136" v="7713" actId="478"/>
          <ac:cxnSpMkLst>
            <pc:docMk/>
            <pc:sldMk cId="1284217073" sldId="286"/>
            <ac:cxnSpMk id="33" creationId="{E5A76582-16A4-0D72-DAA4-855548B3FCBB}"/>
          </ac:cxnSpMkLst>
        </pc:cxnChg>
        <pc:cxnChg chg="del">
          <ac:chgData name="Giacomo Paolocci" userId="17a90578-f922-4286-9e45-0c444565229d" providerId="ADAL" clId="{D622CD38-8B1B-4CAB-ADEB-7495A2D6D687}" dt="2024-09-19T16:56:51.343" v="7719" actId="478"/>
          <ac:cxnSpMkLst>
            <pc:docMk/>
            <pc:sldMk cId="1284217073" sldId="286"/>
            <ac:cxnSpMk id="51" creationId="{9645E945-62F4-3E52-55CA-1CD74D7D49E2}"/>
          </ac:cxnSpMkLst>
        </pc:cxnChg>
        <pc:cxnChg chg="del">
          <ac:chgData name="Giacomo Paolocci" userId="17a90578-f922-4286-9e45-0c444565229d" providerId="ADAL" clId="{D622CD38-8B1B-4CAB-ADEB-7495A2D6D687}" dt="2024-09-19T16:56:46.804" v="7714" actId="478"/>
          <ac:cxnSpMkLst>
            <pc:docMk/>
            <pc:sldMk cId="1284217073" sldId="286"/>
            <ac:cxnSpMk id="62" creationId="{946786E7-C69A-1246-BB14-B5CE752DED8B}"/>
          </ac:cxnSpMkLst>
        </pc:cxnChg>
        <pc:cxnChg chg="del">
          <ac:chgData name="Giacomo Paolocci" userId="17a90578-f922-4286-9e45-0c444565229d" providerId="ADAL" clId="{D622CD38-8B1B-4CAB-ADEB-7495A2D6D687}" dt="2024-09-19T16:56:52.179" v="7720" actId="478"/>
          <ac:cxnSpMkLst>
            <pc:docMk/>
            <pc:sldMk cId="1284217073" sldId="286"/>
            <ac:cxnSpMk id="66" creationId="{E2EDFBC8-73E0-6975-F8F9-67CCE1E2C1E5}"/>
          </ac:cxnSpMkLst>
        </pc:cxnChg>
        <pc:cxnChg chg="del">
          <ac:chgData name="Giacomo Paolocci" userId="17a90578-f922-4286-9e45-0c444565229d" providerId="ADAL" clId="{D622CD38-8B1B-4CAB-ADEB-7495A2D6D687}" dt="2024-09-19T16:56:40.351" v="7705" actId="478"/>
          <ac:cxnSpMkLst>
            <pc:docMk/>
            <pc:sldMk cId="1284217073" sldId="286"/>
            <ac:cxnSpMk id="68" creationId="{0BDAEE97-3E23-D422-41E4-18C6B110D287}"/>
          </ac:cxnSpMkLst>
        </pc:cxnChg>
        <pc:cxnChg chg="del">
          <ac:chgData name="Giacomo Paolocci" userId="17a90578-f922-4286-9e45-0c444565229d" providerId="ADAL" clId="{D622CD38-8B1B-4CAB-ADEB-7495A2D6D687}" dt="2024-09-19T16:56:43.873" v="7709" actId="478"/>
          <ac:cxnSpMkLst>
            <pc:docMk/>
            <pc:sldMk cId="1284217073" sldId="286"/>
            <ac:cxnSpMk id="69" creationId="{5E647196-5A3E-BA01-C9A9-6F20A960D47C}"/>
          </ac:cxnSpMkLst>
        </pc:cxnChg>
        <pc:cxnChg chg="del mod">
          <ac:chgData name="Giacomo Paolocci" userId="17a90578-f922-4286-9e45-0c444565229d" providerId="ADAL" clId="{D622CD38-8B1B-4CAB-ADEB-7495A2D6D687}" dt="2024-09-19T16:57:16.147" v="7745" actId="478"/>
          <ac:cxnSpMkLst>
            <pc:docMk/>
            <pc:sldMk cId="1284217073" sldId="286"/>
            <ac:cxnSpMk id="90" creationId="{588AD1B5-3C6D-CF13-DE1C-165339CE0892}"/>
          </ac:cxnSpMkLst>
        </pc:cxnChg>
        <pc:cxnChg chg="del">
          <ac:chgData name="Giacomo Paolocci" userId="17a90578-f922-4286-9e45-0c444565229d" providerId="ADAL" clId="{D622CD38-8B1B-4CAB-ADEB-7495A2D6D687}" dt="2024-09-19T16:57:04.126" v="7733" actId="478"/>
          <ac:cxnSpMkLst>
            <pc:docMk/>
            <pc:sldMk cId="1284217073" sldId="286"/>
            <ac:cxnSpMk id="102" creationId="{08E398E0-BF45-391F-9F2E-E76B66F81872}"/>
          </ac:cxnSpMkLst>
        </pc:cxnChg>
        <pc:cxnChg chg="del">
          <ac:chgData name="Giacomo Paolocci" userId="17a90578-f922-4286-9e45-0c444565229d" providerId="ADAL" clId="{D622CD38-8B1B-4CAB-ADEB-7495A2D6D687}" dt="2024-09-19T16:57:04.687" v="7734" actId="478"/>
          <ac:cxnSpMkLst>
            <pc:docMk/>
            <pc:sldMk cId="1284217073" sldId="286"/>
            <ac:cxnSpMk id="105" creationId="{C87D3965-890C-17CB-6908-01CDB91D0E0F}"/>
          </ac:cxnSpMkLst>
        </pc:cxnChg>
        <pc:cxnChg chg="del">
          <ac:chgData name="Giacomo Paolocci" userId="17a90578-f922-4286-9e45-0c444565229d" providerId="ADAL" clId="{D622CD38-8B1B-4CAB-ADEB-7495A2D6D687}" dt="2024-09-19T16:57:08.903" v="7738" actId="478"/>
          <ac:cxnSpMkLst>
            <pc:docMk/>
            <pc:sldMk cId="1284217073" sldId="286"/>
            <ac:cxnSpMk id="109" creationId="{6C531935-9272-7F36-6FA4-A4E5480668FB}"/>
          </ac:cxnSpMkLst>
        </pc:cxnChg>
        <pc:cxnChg chg="del">
          <ac:chgData name="Giacomo Paolocci" userId="17a90578-f922-4286-9e45-0c444565229d" providerId="ADAL" clId="{D622CD38-8B1B-4CAB-ADEB-7495A2D6D687}" dt="2024-09-19T16:57:00.120" v="7729" actId="478"/>
          <ac:cxnSpMkLst>
            <pc:docMk/>
            <pc:sldMk cId="1284217073" sldId="286"/>
            <ac:cxnSpMk id="113" creationId="{B5095D26-9209-5034-A148-9655B89325E8}"/>
          </ac:cxnSpMkLst>
        </pc:cxnChg>
        <pc:cxnChg chg="del">
          <ac:chgData name="Giacomo Paolocci" userId="17a90578-f922-4286-9e45-0c444565229d" providerId="ADAL" clId="{D622CD38-8B1B-4CAB-ADEB-7495A2D6D687}" dt="2024-09-19T16:56:55.466" v="7725" actId="478"/>
          <ac:cxnSpMkLst>
            <pc:docMk/>
            <pc:sldMk cId="1284217073" sldId="286"/>
            <ac:cxnSpMk id="114" creationId="{CDBC10EB-EDB2-C797-8668-882610740BC2}"/>
          </ac:cxnSpMkLst>
        </pc:cxnChg>
        <pc:cxnChg chg="del">
          <ac:chgData name="Giacomo Paolocci" userId="17a90578-f922-4286-9e45-0c444565229d" providerId="ADAL" clId="{D622CD38-8B1B-4CAB-ADEB-7495A2D6D687}" dt="2024-09-19T16:57:17.447" v="7747" actId="478"/>
          <ac:cxnSpMkLst>
            <pc:docMk/>
            <pc:sldMk cId="1284217073" sldId="286"/>
            <ac:cxnSpMk id="117" creationId="{C2FAB8AF-3D6D-253B-E92C-976E68EEE221}"/>
          </ac:cxnSpMkLst>
        </pc:cxnChg>
        <pc:cxnChg chg="del">
          <ac:chgData name="Giacomo Paolocci" userId="17a90578-f922-4286-9e45-0c444565229d" providerId="ADAL" clId="{D622CD38-8B1B-4CAB-ADEB-7495A2D6D687}" dt="2024-09-19T16:57:20.127" v="7751" actId="478"/>
          <ac:cxnSpMkLst>
            <pc:docMk/>
            <pc:sldMk cId="1284217073" sldId="286"/>
            <ac:cxnSpMk id="119" creationId="{9CEDD3C4-FDB6-A93A-068A-25A25F13A63B}"/>
          </ac:cxnSpMkLst>
        </pc:cxnChg>
        <pc:cxnChg chg="del">
          <ac:chgData name="Giacomo Paolocci" userId="17a90578-f922-4286-9e45-0c444565229d" providerId="ADAL" clId="{D622CD38-8B1B-4CAB-ADEB-7495A2D6D687}" dt="2024-09-19T16:57:02.395" v="7731" actId="478"/>
          <ac:cxnSpMkLst>
            <pc:docMk/>
            <pc:sldMk cId="1284217073" sldId="286"/>
            <ac:cxnSpMk id="122" creationId="{453919F7-5DC2-D547-DDC1-9DEDF96CBD4F}"/>
          </ac:cxnSpMkLst>
        </pc:cxnChg>
        <pc:cxnChg chg="del">
          <ac:chgData name="Giacomo Paolocci" userId="17a90578-f922-4286-9e45-0c444565229d" providerId="ADAL" clId="{D622CD38-8B1B-4CAB-ADEB-7495A2D6D687}" dt="2024-09-19T16:56:54.987" v="7724" actId="478"/>
          <ac:cxnSpMkLst>
            <pc:docMk/>
            <pc:sldMk cId="1284217073" sldId="286"/>
            <ac:cxnSpMk id="125" creationId="{B4B2EC25-6AA9-A127-A4DC-B3CA8AD2AE06}"/>
          </ac:cxnSpMkLst>
        </pc:cxnChg>
        <pc:cxnChg chg="del">
          <ac:chgData name="Giacomo Paolocci" userId="17a90578-f922-4286-9e45-0c444565229d" providerId="ADAL" clId="{D622CD38-8B1B-4CAB-ADEB-7495A2D6D687}" dt="2024-09-19T16:57:14.155" v="7742" actId="478"/>
          <ac:cxnSpMkLst>
            <pc:docMk/>
            <pc:sldMk cId="1284217073" sldId="286"/>
            <ac:cxnSpMk id="128" creationId="{9ABB95C9-D514-7933-DED6-ABDA717DD56E}"/>
          </ac:cxnSpMkLst>
        </pc:cxnChg>
        <pc:cxnChg chg="del">
          <ac:chgData name="Giacomo Paolocci" userId="17a90578-f922-4286-9e45-0c444565229d" providerId="ADAL" clId="{D622CD38-8B1B-4CAB-ADEB-7495A2D6D687}" dt="2024-09-19T16:57:05.427" v="7735" actId="478"/>
          <ac:cxnSpMkLst>
            <pc:docMk/>
            <pc:sldMk cId="1284217073" sldId="286"/>
            <ac:cxnSpMk id="129" creationId="{9A9BDF5B-2A17-D541-AD3C-2B6ED5D4C439}"/>
          </ac:cxnSpMkLst>
        </pc:cxn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6AE15-8817-4C02-AC75-55DC18126E05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EA7D4-EA44-42C4-9A7F-D72EF58103D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0048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EA7D4-EA44-42C4-9A7F-D72EF58103D8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891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25/10/2024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ZkzH5x0SKU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184209"/>
            <a:ext cx="40335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b="1">
                <a:solidFill>
                  <a:srgbClr val="FF0074"/>
                </a:solidFill>
                <a:latin typeface="Amasis MT Pro" panose="02040504050005020304" pitchFamily="18" charset="0"/>
              </a:rPr>
              <a:t>COME FUNZIONANO I NAVIGATORI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428911"/>
            <a:ext cx="43538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Tutti abbiamo almeno una volta utilizzato un navigatore come </a:t>
            </a:r>
            <a:r>
              <a:rPr lang="it-IT" err="1">
                <a:solidFill>
                  <a:srgbClr val="00B050"/>
                </a:solidFill>
                <a:latin typeface="Comic Sans MS" panose="030F0702030302020204" pitchFamily="66" charset="0"/>
              </a:rPr>
              <a:t>GoogleMaps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o </a:t>
            </a:r>
            <a:r>
              <a:rPr lang="it-IT" err="1">
                <a:solidFill>
                  <a:srgbClr val="00B050"/>
                </a:solidFill>
                <a:latin typeface="Comic Sans MS" panose="030F0702030302020204" pitchFamily="66" charset="0"/>
              </a:rPr>
              <a:t>AppleMaps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. </a:t>
            </a:r>
          </a:p>
          <a:p>
            <a:pPr algn="ctr"/>
            <a:endParaRPr lang="it-IT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Ma come funzionano veramente?</a:t>
            </a:r>
          </a:p>
          <a:p>
            <a:pPr algn="ctr"/>
            <a:endParaRPr lang="it-IT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Come fanno a portarci da un punto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ad un punto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B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percorrendo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meno strada possibile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endParaRPr lang="it-IT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642294" y="5190047"/>
            <a:ext cx="43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Oggi proveremo a capire il funzionamento di un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semplice navigatore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con l’aiuto di una struttura dati chiamata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grafo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75F33691-B081-FC92-CB8E-EE85ADEA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434" y="2915853"/>
            <a:ext cx="4726516" cy="370051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A947EF-5D71-487F-2D91-DC10001AC850}"/>
              </a:ext>
            </a:extLst>
          </p:cNvPr>
          <p:cNvCxnSpPr>
            <a:cxnSpLocks/>
          </p:cNvCxnSpPr>
          <p:nvPr/>
        </p:nvCxnSpPr>
        <p:spPr>
          <a:xfrm>
            <a:off x="6096000" y="1682433"/>
            <a:ext cx="0" cy="4647586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503E9A70-0369-113A-BD25-17636AECD49D}"/>
              </a:ext>
            </a:extLst>
          </p:cNvPr>
          <p:cNvSpPr/>
          <p:nvPr/>
        </p:nvSpPr>
        <p:spPr>
          <a:xfrm rot="10800000" flipV="1">
            <a:off x="1631229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D9F87716-DF26-C8FC-C8C5-52E16589D57F}"/>
              </a:ext>
            </a:extLst>
          </p:cNvPr>
          <p:cNvSpPr/>
          <p:nvPr/>
        </p:nvSpPr>
        <p:spPr>
          <a:xfrm rot="10800000" flipV="1">
            <a:off x="6911614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18B2A827-E1BE-09B7-6341-E0ADB5325567}"/>
              </a:ext>
            </a:extLst>
          </p:cNvPr>
          <p:cNvSpPr txBox="1"/>
          <p:nvPr/>
        </p:nvSpPr>
        <p:spPr>
          <a:xfrm>
            <a:off x="7705364" y="1544954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Cammino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Euleriano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C33C837-8B2B-D22A-93F2-5F8DB4ECD6E4}"/>
              </a:ext>
            </a:extLst>
          </p:cNvPr>
          <p:cNvSpPr txBox="1"/>
          <p:nvPr/>
        </p:nvSpPr>
        <p:spPr>
          <a:xfrm>
            <a:off x="2126380" y="1544954"/>
            <a:ext cx="2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Cammino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Hamiltoniano</a:t>
            </a:r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04B61607-66AC-88F4-8EAC-62E089F6FCF8}"/>
              </a:ext>
            </a:extLst>
          </p:cNvPr>
          <p:cNvSpPr/>
          <p:nvPr/>
        </p:nvSpPr>
        <p:spPr>
          <a:xfrm>
            <a:off x="3420803" y="283107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60E870BD-6B6A-A078-39AE-EDC6BE5D5E28}"/>
              </a:ext>
            </a:extLst>
          </p:cNvPr>
          <p:cNvSpPr/>
          <p:nvPr/>
        </p:nvSpPr>
        <p:spPr>
          <a:xfrm>
            <a:off x="1012164" y="4324629"/>
            <a:ext cx="4798973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40D996A1-F3AA-D48C-D719-E405F301CECB}"/>
              </a:ext>
            </a:extLst>
          </p:cNvPr>
          <p:cNvSpPr/>
          <p:nvPr/>
        </p:nvSpPr>
        <p:spPr>
          <a:xfrm>
            <a:off x="2325917" y="349439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72B6FE11-B65C-6686-2C00-64476F1F99AD}"/>
              </a:ext>
            </a:extLst>
          </p:cNvPr>
          <p:cNvSpPr/>
          <p:nvPr/>
        </p:nvSpPr>
        <p:spPr>
          <a:xfrm>
            <a:off x="4472980" y="217834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2FE8B0F3-DC4C-FD12-2057-EEBE223395D0}"/>
              </a:ext>
            </a:extLst>
          </p:cNvPr>
          <p:cNvSpPr/>
          <p:nvPr/>
        </p:nvSpPr>
        <p:spPr>
          <a:xfrm>
            <a:off x="2325918" y="217834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6" name="Connettore diritto 65">
            <a:extLst>
              <a:ext uri="{FF2B5EF4-FFF2-40B4-BE49-F238E27FC236}">
                <a16:creationId xmlns:a16="http://schemas.microsoft.com/office/drawing/2014/main" id="{E2EDFBC8-73E0-6975-F8F9-67CCE1E2C1E5}"/>
              </a:ext>
            </a:extLst>
          </p:cNvPr>
          <p:cNvCxnSpPr>
            <a:cxnSpLocks/>
          </p:cNvCxnSpPr>
          <p:nvPr/>
        </p:nvCxnSpPr>
        <p:spPr>
          <a:xfrm>
            <a:off x="2509705" y="2385839"/>
            <a:ext cx="1147662" cy="655444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4695085-EDDE-629B-2748-FB1C6A0A6ADA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I CAMMINI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A3AB1EE-A3A4-6A9D-EED9-5C984A2893B7}"/>
              </a:ext>
            </a:extLst>
          </p:cNvPr>
          <p:cNvSpPr/>
          <p:nvPr/>
        </p:nvSpPr>
        <p:spPr>
          <a:xfrm>
            <a:off x="6430201" y="4324629"/>
            <a:ext cx="4798973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2" name="CasellaDiTesto 81">
            <a:extLst>
              <a:ext uri="{FF2B5EF4-FFF2-40B4-BE49-F238E27FC236}">
                <a16:creationId xmlns:a16="http://schemas.microsoft.com/office/drawing/2014/main" id="{1825BE3C-3742-02A3-1F11-C6FAAC3ED609}"/>
              </a:ext>
            </a:extLst>
          </p:cNvPr>
          <p:cNvSpPr txBox="1"/>
          <p:nvPr/>
        </p:nvSpPr>
        <p:spPr>
          <a:xfrm>
            <a:off x="6588137" y="4741622"/>
            <a:ext cx="4591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 cammino euleriano in un grafo è 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che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attraversa ogni </a:t>
            </a:r>
            <a:r>
              <a:rPr lang="it-IT" b="1" i="1">
                <a:solidFill>
                  <a:srgbClr val="00B050"/>
                </a:solidFill>
                <a:latin typeface="Comic Sans MS" panose="030F0702030302020204" pitchFamily="66" charset="0"/>
              </a:rPr>
              <a:t>arco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 esattamente </a:t>
            </a:r>
            <a:r>
              <a:rPr lang="it-IT" b="1" i="1">
                <a:solidFill>
                  <a:srgbClr val="00B050"/>
                </a:solidFill>
                <a:latin typeface="Comic Sans MS" panose="030F0702030302020204" pitchFamily="66" charset="0"/>
              </a:rPr>
              <a:t>una volta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00E1DE-CCA9-BA24-E1C4-E9DE0AF30BC6}"/>
              </a:ext>
            </a:extLst>
          </p:cNvPr>
          <p:cNvSpPr txBox="1"/>
          <p:nvPr/>
        </p:nvSpPr>
        <p:spPr>
          <a:xfrm>
            <a:off x="1124953" y="4507636"/>
            <a:ext cx="45916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 cammino hamiltoniano in un grafo è 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che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visita ogni </a:t>
            </a:r>
            <a:r>
              <a:rPr lang="it-IT" b="1" i="1">
                <a:solidFill>
                  <a:srgbClr val="00B050"/>
                </a:solidFill>
                <a:latin typeface="Comic Sans MS" panose="030F0702030302020204" pitchFamily="66" charset="0"/>
              </a:rPr>
              <a:t>nodo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 esattamente </a:t>
            </a:r>
            <a:r>
              <a:rPr lang="it-IT" b="1" i="1">
                <a:solidFill>
                  <a:srgbClr val="00B050"/>
                </a:solidFill>
                <a:latin typeface="Comic Sans MS" panose="030F0702030302020204" pitchFamily="66" charset="0"/>
              </a:rPr>
              <a:t>una volta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senza necessariamente attraversare tutti gli archi.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4949B16F-76F7-36DB-46B6-96568035F136}"/>
              </a:ext>
            </a:extLst>
          </p:cNvPr>
          <p:cNvSpPr/>
          <p:nvPr/>
        </p:nvSpPr>
        <p:spPr>
          <a:xfrm>
            <a:off x="4437339" y="350498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2DC7D247-AA1B-6F78-966B-A1F197DD1DD8}"/>
              </a:ext>
            </a:extLst>
          </p:cNvPr>
          <p:cNvCxnSpPr>
            <a:cxnSpLocks/>
          </p:cNvCxnSpPr>
          <p:nvPr/>
        </p:nvCxnSpPr>
        <p:spPr>
          <a:xfrm flipH="1">
            <a:off x="3657367" y="2385839"/>
            <a:ext cx="1023873" cy="632501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E50F39F0-E527-424C-D529-8FB288FB0425}"/>
              </a:ext>
            </a:extLst>
          </p:cNvPr>
          <p:cNvCxnSpPr>
            <a:cxnSpLocks/>
          </p:cNvCxnSpPr>
          <p:nvPr/>
        </p:nvCxnSpPr>
        <p:spPr>
          <a:xfrm flipH="1" flipV="1">
            <a:off x="3693808" y="3058838"/>
            <a:ext cx="987432" cy="70580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5E4705A0-D48A-20B0-A086-6ACE5ED71ED9}"/>
              </a:ext>
            </a:extLst>
          </p:cNvPr>
          <p:cNvCxnSpPr>
            <a:cxnSpLocks/>
          </p:cNvCxnSpPr>
          <p:nvPr/>
        </p:nvCxnSpPr>
        <p:spPr>
          <a:xfrm flipV="1">
            <a:off x="4647544" y="2393085"/>
            <a:ext cx="0" cy="1322108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0DBAD0D5-36F1-BA13-2C7B-FB19E8DA977F}"/>
              </a:ext>
            </a:extLst>
          </p:cNvPr>
          <p:cNvCxnSpPr>
            <a:cxnSpLocks/>
          </p:cNvCxnSpPr>
          <p:nvPr/>
        </p:nvCxnSpPr>
        <p:spPr>
          <a:xfrm flipV="1">
            <a:off x="2536122" y="2380229"/>
            <a:ext cx="0" cy="1322108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241B442B-5A06-ECEF-4EA0-CC1D4F41937B}"/>
              </a:ext>
            </a:extLst>
          </p:cNvPr>
          <p:cNvCxnSpPr>
            <a:cxnSpLocks/>
          </p:cNvCxnSpPr>
          <p:nvPr/>
        </p:nvCxnSpPr>
        <p:spPr>
          <a:xfrm flipV="1">
            <a:off x="2562540" y="3020591"/>
            <a:ext cx="1068468" cy="681746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E5A76582-16A4-0D72-DAA4-855548B3FCBB}"/>
              </a:ext>
            </a:extLst>
          </p:cNvPr>
          <p:cNvCxnSpPr>
            <a:cxnSpLocks/>
          </p:cNvCxnSpPr>
          <p:nvPr/>
        </p:nvCxnSpPr>
        <p:spPr>
          <a:xfrm flipH="1" flipV="1">
            <a:off x="2562540" y="3702337"/>
            <a:ext cx="2085004" cy="17555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0A0977B6-48DA-F580-5781-5580F3DA313E}"/>
              </a:ext>
            </a:extLst>
          </p:cNvPr>
          <p:cNvSpPr txBox="1"/>
          <p:nvPr/>
        </p:nvSpPr>
        <p:spPr>
          <a:xfrm>
            <a:off x="2173245" y="2182979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E470D9DB-8D12-6703-46D5-852E8472B748}"/>
              </a:ext>
            </a:extLst>
          </p:cNvPr>
          <p:cNvSpPr txBox="1"/>
          <p:nvPr/>
        </p:nvSpPr>
        <p:spPr>
          <a:xfrm>
            <a:off x="2181419" y="3498156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6B1BD60B-C824-7077-D94C-C8D8A7E47B14}"/>
              </a:ext>
            </a:extLst>
          </p:cNvPr>
          <p:cNvSpPr txBox="1"/>
          <p:nvPr/>
        </p:nvSpPr>
        <p:spPr>
          <a:xfrm>
            <a:off x="3253834" y="2838534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C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1B83FC9D-E237-CBFC-7FAC-942BD5CD228D}"/>
              </a:ext>
            </a:extLst>
          </p:cNvPr>
          <p:cNvSpPr txBox="1"/>
          <p:nvPr/>
        </p:nvSpPr>
        <p:spPr>
          <a:xfrm>
            <a:off x="4326537" y="2188331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D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EC865ACD-E9FB-004B-8E10-B1BD7A83ACB6}"/>
              </a:ext>
            </a:extLst>
          </p:cNvPr>
          <p:cNvSpPr txBox="1"/>
          <p:nvPr/>
        </p:nvSpPr>
        <p:spPr>
          <a:xfrm>
            <a:off x="4307664" y="3519837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E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9645E945-62F4-3E52-55CA-1CD74D7D49E2}"/>
              </a:ext>
            </a:extLst>
          </p:cNvPr>
          <p:cNvCxnSpPr>
            <a:cxnSpLocks/>
          </p:cNvCxnSpPr>
          <p:nvPr/>
        </p:nvCxnSpPr>
        <p:spPr>
          <a:xfrm flipH="1">
            <a:off x="2433570" y="2598760"/>
            <a:ext cx="2" cy="89939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ttore diritto 89">
            <a:extLst>
              <a:ext uri="{FF2B5EF4-FFF2-40B4-BE49-F238E27FC236}">
                <a16:creationId xmlns:a16="http://schemas.microsoft.com/office/drawing/2014/main" id="{588AD1B5-3C6D-CF13-DE1C-165339CE0892}"/>
              </a:ext>
            </a:extLst>
          </p:cNvPr>
          <p:cNvCxnSpPr>
            <a:cxnSpLocks/>
            <a:endCxn id="78" idx="3"/>
          </p:cNvCxnSpPr>
          <p:nvPr/>
        </p:nvCxnSpPr>
        <p:spPr>
          <a:xfrm flipV="1">
            <a:off x="8258479" y="2421341"/>
            <a:ext cx="571534" cy="539472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2 61">
            <a:extLst>
              <a:ext uri="{FF2B5EF4-FFF2-40B4-BE49-F238E27FC236}">
                <a16:creationId xmlns:a16="http://schemas.microsoft.com/office/drawing/2014/main" id="{946786E7-C69A-1246-BB14-B5CE752DED8B}"/>
              </a:ext>
            </a:extLst>
          </p:cNvPr>
          <p:cNvCxnSpPr>
            <a:cxnSpLocks/>
          </p:cNvCxnSpPr>
          <p:nvPr/>
        </p:nvCxnSpPr>
        <p:spPr>
          <a:xfrm>
            <a:off x="2784879" y="3809308"/>
            <a:ext cx="1625335" cy="2168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2 67">
            <a:extLst>
              <a:ext uri="{FF2B5EF4-FFF2-40B4-BE49-F238E27FC236}">
                <a16:creationId xmlns:a16="http://schemas.microsoft.com/office/drawing/2014/main" id="{0BDAEE97-3E23-D422-41E4-18C6B110D287}"/>
              </a:ext>
            </a:extLst>
          </p:cNvPr>
          <p:cNvCxnSpPr>
            <a:cxnSpLocks/>
          </p:cNvCxnSpPr>
          <p:nvPr/>
        </p:nvCxnSpPr>
        <p:spPr>
          <a:xfrm flipH="1" flipV="1">
            <a:off x="4765149" y="2588786"/>
            <a:ext cx="2" cy="89939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ttore 2 68">
            <a:extLst>
              <a:ext uri="{FF2B5EF4-FFF2-40B4-BE49-F238E27FC236}">
                <a16:creationId xmlns:a16="http://schemas.microsoft.com/office/drawing/2014/main" id="{5E647196-5A3E-BA01-C9A9-6F20A960D47C}"/>
              </a:ext>
            </a:extLst>
          </p:cNvPr>
          <p:cNvCxnSpPr>
            <a:cxnSpLocks/>
          </p:cNvCxnSpPr>
          <p:nvPr/>
        </p:nvCxnSpPr>
        <p:spPr>
          <a:xfrm flipH="1">
            <a:off x="3732847" y="2392823"/>
            <a:ext cx="668233" cy="4164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e 77">
            <a:extLst>
              <a:ext uri="{FF2B5EF4-FFF2-40B4-BE49-F238E27FC236}">
                <a16:creationId xmlns:a16="http://schemas.microsoft.com/office/drawing/2014/main" id="{5C3D6BE9-71F0-C0B2-0D6C-EF7BDDC8764B}"/>
              </a:ext>
            </a:extLst>
          </p:cNvPr>
          <p:cNvSpPr/>
          <p:nvPr/>
        </p:nvSpPr>
        <p:spPr>
          <a:xfrm>
            <a:off x="8768445" y="206249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9" name="Ovale 78">
            <a:extLst>
              <a:ext uri="{FF2B5EF4-FFF2-40B4-BE49-F238E27FC236}">
                <a16:creationId xmlns:a16="http://schemas.microsoft.com/office/drawing/2014/main" id="{FDF26019-8B9F-10E7-7B97-411DEBC68583}"/>
              </a:ext>
            </a:extLst>
          </p:cNvPr>
          <p:cNvSpPr/>
          <p:nvPr/>
        </p:nvSpPr>
        <p:spPr>
          <a:xfrm>
            <a:off x="9516803" y="2760956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0" name="Ovale 79">
            <a:extLst>
              <a:ext uri="{FF2B5EF4-FFF2-40B4-BE49-F238E27FC236}">
                <a16:creationId xmlns:a16="http://schemas.microsoft.com/office/drawing/2014/main" id="{8C4694B0-C182-091D-BDF6-95AC03E6A7D0}"/>
              </a:ext>
            </a:extLst>
          </p:cNvPr>
          <p:cNvSpPr/>
          <p:nvPr/>
        </p:nvSpPr>
        <p:spPr>
          <a:xfrm>
            <a:off x="8048275" y="2760956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3" name="Connettore diritto 112">
            <a:extLst>
              <a:ext uri="{FF2B5EF4-FFF2-40B4-BE49-F238E27FC236}">
                <a16:creationId xmlns:a16="http://schemas.microsoft.com/office/drawing/2014/main" id="{B5095D26-9209-5034-A148-9655B89325E8}"/>
              </a:ext>
            </a:extLst>
          </p:cNvPr>
          <p:cNvCxnSpPr>
            <a:cxnSpLocks/>
          </p:cNvCxnSpPr>
          <p:nvPr/>
        </p:nvCxnSpPr>
        <p:spPr>
          <a:xfrm flipV="1">
            <a:off x="9735474" y="2999826"/>
            <a:ext cx="0" cy="810513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e 80">
            <a:extLst>
              <a:ext uri="{FF2B5EF4-FFF2-40B4-BE49-F238E27FC236}">
                <a16:creationId xmlns:a16="http://schemas.microsoft.com/office/drawing/2014/main" id="{05238607-6D16-201B-3217-46C4DB464A2E}"/>
              </a:ext>
            </a:extLst>
          </p:cNvPr>
          <p:cNvSpPr/>
          <p:nvPr/>
        </p:nvSpPr>
        <p:spPr>
          <a:xfrm>
            <a:off x="8048274" y="3599102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5" name="Connettore diritto 104">
            <a:extLst>
              <a:ext uri="{FF2B5EF4-FFF2-40B4-BE49-F238E27FC236}">
                <a16:creationId xmlns:a16="http://schemas.microsoft.com/office/drawing/2014/main" id="{C87D3965-890C-17CB-6908-01CDB91D0E0F}"/>
              </a:ext>
            </a:extLst>
          </p:cNvPr>
          <p:cNvCxnSpPr>
            <a:cxnSpLocks/>
          </p:cNvCxnSpPr>
          <p:nvPr/>
        </p:nvCxnSpPr>
        <p:spPr>
          <a:xfrm flipH="1">
            <a:off x="8258479" y="2962848"/>
            <a:ext cx="1506597" cy="15916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ttore diritto 108">
            <a:extLst>
              <a:ext uri="{FF2B5EF4-FFF2-40B4-BE49-F238E27FC236}">
                <a16:creationId xmlns:a16="http://schemas.microsoft.com/office/drawing/2014/main" id="{6C531935-9272-7F36-6FA4-A4E5480668FB}"/>
              </a:ext>
            </a:extLst>
          </p:cNvPr>
          <p:cNvCxnSpPr>
            <a:cxnSpLocks/>
          </p:cNvCxnSpPr>
          <p:nvPr/>
        </p:nvCxnSpPr>
        <p:spPr>
          <a:xfrm flipV="1">
            <a:off x="8258479" y="3018340"/>
            <a:ext cx="0" cy="810513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ttore diritto 101">
            <a:extLst>
              <a:ext uri="{FF2B5EF4-FFF2-40B4-BE49-F238E27FC236}">
                <a16:creationId xmlns:a16="http://schemas.microsoft.com/office/drawing/2014/main" id="{08E398E0-BF45-391F-9F2E-E76B66F81872}"/>
              </a:ext>
            </a:extLst>
          </p:cNvPr>
          <p:cNvCxnSpPr>
            <a:cxnSpLocks/>
          </p:cNvCxnSpPr>
          <p:nvPr/>
        </p:nvCxnSpPr>
        <p:spPr>
          <a:xfrm flipH="1" flipV="1">
            <a:off x="9077116" y="2310994"/>
            <a:ext cx="676250" cy="668688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e 83">
            <a:extLst>
              <a:ext uri="{FF2B5EF4-FFF2-40B4-BE49-F238E27FC236}">
                <a16:creationId xmlns:a16="http://schemas.microsoft.com/office/drawing/2014/main" id="{B82FE6A0-0EEC-7884-F349-92B8D3F86115}"/>
              </a:ext>
            </a:extLst>
          </p:cNvPr>
          <p:cNvSpPr/>
          <p:nvPr/>
        </p:nvSpPr>
        <p:spPr>
          <a:xfrm>
            <a:off x="9543161" y="3599101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4" name="Connettore diritto 113">
            <a:extLst>
              <a:ext uri="{FF2B5EF4-FFF2-40B4-BE49-F238E27FC236}">
                <a16:creationId xmlns:a16="http://schemas.microsoft.com/office/drawing/2014/main" id="{CDBC10EB-EDB2-C797-8668-882610740BC2}"/>
              </a:ext>
            </a:extLst>
          </p:cNvPr>
          <p:cNvCxnSpPr>
            <a:cxnSpLocks/>
          </p:cNvCxnSpPr>
          <p:nvPr/>
        </p:nvCxnSpPr>
        <p:spPr>
          <a:xfrm flipH="1">
            <a:off x="8274143" y="3781821"/>
            <a:ext cx="1506597" cy="15916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7BAF19F5-FAF0-1CC6-363F-950362127D6C}"/>
              </a:ext>
            </a:extLst>
          </p:cNvPr>
          <p:cNvSpPr txBox="1"/>
          <p:nvPr/>
        </p:nvSpPr>
        <p:spPr>
          <a:xfrm>
            <a:off x="8620350" y="2079967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86" name="CasellaDiTesto 85">
            <a:extLst>
              <a:ext uri="{FF2B5EF4-FFF2-40B4-BE49-F238E27FC236}">
                <a16:creationId xmlns:a16="http://schemas.microsoft.com/office/drawing/2014/main" id="{4FB64EC8-401F-459C-01C4-6092A141FF36}"/>
              </a:ext>
            </a:extLst>
          </p:cNvPr>
          <p:cNvSpPr txBox="1"/>
          <p:nvPr/>
        </p:nvSpPr>
        <p:spPr>
          <a:xfrm>
            <a:off x="7903776" y="2771106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ED438956-B0E5-4542-9893-0B020D42CB33}"/>
              </a:ext>
            </a:extLst>
          </p:cNvPr>
          <p:cNvSpPr txBox="1"/>
          <p:nvPr/>
        </p:nvSpPr>
        <p:spPr>
          <a:xfrm>
            <a:off x="7903776" y="3606116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C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4525CB06-FBB5-58A5-2765-85EEA85E663A}"/>
              </a:ext>
            </a:extLst>
          </p:cNvPr>
          <p:cNvSpPr txBox="1"/>
          <p:nvPr/>
        </p:nvSpPr>
        <p:spPr>
          <a:xfrm>
            <a:off x="9398663" y="3614054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D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89" name="CasellaDiTesto 88">
            <a:extLst>
              <a:ext uri="{FF2B5EF4-FFF2-40B4-BE49-F238E27FC236}">
                <a16:creationId xmlns:a16="http://schemas.microsoft.com/office/drawing/2014/main" id="{4D965A73-C27E-21E7-E7D3-67C6E585927A}"/>
              </a:ext>
            </a:extLst>
          </p:cNvPr>
          <p:cNvSpPr txBox="1"/>
          <p:nvPr/>
        </p:nvSpPr>
        <p:spPr>
          <a:xfrm>
            <a:off x="9372305" y="2755608"/>
            <a:ext cx="7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>
                <a:solidFill>
                  <a:schemeClr val="bg1"/>
                </a:solidFill>
                <a:latin typeface="Comic Sans MS" panose="030F0702030302020204" pitchFamily="66" charset="0"/>
              </a:rPr>
              <a:t>E</a:t>
            </a:r>
            <a:endParaRPr lang="it-IT" sz="20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17" name="Connettore 2 116">
            <a:extLst>
              <a:ext uri="{FF2B5EF4-FFF2-40B4-BE49-F238E27FC236}">
                <a16:creationId xmlns:a16="http://schemas.microsoft.com/office/drawing/2014/main" id="{C2FAB8AF-3D6D-253B-E92C-976E68EEE221}"/>
              </a:ext>
            </a:extLst>
          </p:cNvPr>
          <p:cNvCxnSpPr>
            <a:cxnSpLocks/>
          </p:cNvCxnSpPr>
          <p:nvPr/>
        </p:nvCxnSpPr>
        <p:spPr>
          <a:xfrm flipV="1">
            <a:off x="8335298" y="2279418"/>
            <a:ext cx="413473" cy="40341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ttore 2 118">
            <a:extLst>
              <a:ext uri="{FF2B5EF4-FFF2-40B4-BE49-F238E27FC236}">
                <a16:creationId xmlns:a16="http://schemas.microsoft.com/office/drawing/2014/main" id="{9CEDD3C4-FDB6-A93A-068A-25A25F13A63B}"/>
              </a:ext>
            </a:extLst>
          </p:cNvPr>
          <p:cNvCxnSpPr>
            <a:cxnSpLocks/>
          </p:cNvCxnSpPr>
          <p:nvPr/>
        </p:nvCxnSpPr>
        <p:spPr>
          <a:xfrm>
            <a:off x="9252842" y="2305660"/>
            <a:ext cx="397252" cy="39186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nettore 2 121">
            <a:extLst>
              <a:ext uri="{FF2B5EF4-FFF2-40B4-BE49-F238E27FC236}">
                <a16:creationId xmlns:a16="http://schemas.microsoft.com/office/drawing/2014/main" id="{453919F7-5DC2-D547-DDC1-9DEDF96CBD4F}"/>
              </a:ext>
            </a:extLst>
          </p:cNvPr>
          <p:cNvCxnSpPr>
            <a:cxnSpLocks/>
          </p:cNvCxnSpPr>
          <p:nvPr/>
        </p:nvCxnSpPr>
        <p:spPr>
          <a:xfrm>
            <a:off x="9875537" y="3157483"/>
            <a:ext cx="0" cy="43324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ttore 2 124">
            <a:extLst>
              <a:ext uri="{FF2B5EF4-FFF2-40B4-BE49-F238E27FC236}">
                <a16:creationId xmlns:a16="http://schemas.microsoft.com/office/drawing/2014/main" id="{B4B2EC25-6AA9-A127-A4DC-B3CA8AD2AE06}"/>
              </a:ext>
            </a:extLst>
          </p:cNvPr>
          <p:cNvCxnSpPr>
            <a:cxnSpLocks/>
          </p:cNvCxnSpPr>
          <p:nvPr/>
        </p:nvCxnSpPr>
        <p:spPr>
          <a:xfrm flipH="1">
            <a:off x="8521202" y="3925399"/>
            <a:ext cx="933207" cy="813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ttore 2 127">
            <a:extLst>
              <a:ext uri="{FF2B5EF4-FFF2-40B4-BE49-F238E27FC236}">
                <a16:creationId xmlns:a16="http://schemas.microsoft.com/office/drawing/2014/main" id="{9ABB95C9-D514-7933-DED6-ABDA717DD56E}"/>
              </a:ext>
            </a:extLst>
          </p:cNvPr>
          <p:cNvCxnSpPr>
            <a:cxnSpLocks/>
          </p:cNvCxnSpPr>
          <p:nvPr/>
        </p:nvCxnSpPr>
        <p:spPr>
          <a:xfrm flipV="1">
            <a:off x="8105133" y="3156057"/>
            <a:ext cx="0" cy="43324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ttore 2 128">
            <a:extLst>
              <a:ext uri="{FF2B5EF4-FFF2-40B4-BE49-F238E27FC236}">
                <a16:creationId xmlns:a16="http://schemas.microsoft.com/office/drawing/2014/main" id="{9A9BDF5B-2A17-D541-AD3C-2B6ED5D4C439}"/>
              </a:ext>
            </a:extLst>
          </p:cNvPr>
          <p:cNvCxnSpPr>
            <a:cxnSpLocks/>
          </p:cNvCxnSpPr>
          <p:nvPr/>
        </p:nvCxnSpPr>
        <p:spPr>
          <a:xfrm flipV="1">
            <a:off x="8579596" y="3073171"/>
            <a:ext cx="891942" cy="1331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CasellaDiTesto 137">
            <a:extLst>
              <a:ext uri="{FF2B5EF4-FFF2-40B4-BE49-F238E27FC236}">
                <a16:creationId xmlns:a16="http://schemas.microsoft.com/office/drawing/2014/main" id="{BF25658E-A7F7-045E-360C-37706C62FF77}"/>
              </a:ext>
            </a:extLst>
          </p:cNvPr>
          <p:cNvSpPr txBox="1"/>
          <p:nvPr/>
        </p:nvSpPr>
        <p:spPr>
          <a:xfrm>
            <a:off x="8312829" y="2275312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1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3" name="CasellaDiTesto 152">
            <a:extLst>
              <a:ext uri="{FF2B5EF4-FFF2-40B4-BE49-F238E27FC236}">
                <a16:creationId xmlns:a16="http://schemas.microsoft.com/office/drawing/2014/main" id="{9DCB6553-7144-6B5B-C480-6EE98A372F40}"/>
              </a:ext>
            </a:extLst>
          </p:cNvPr>
          <p:cNvSpPr txBox="1"/>
          <p:nvPr/>
        </p:nvSpPr>
        <p:spPr>
          <a:xfrm>
            <a:off x="9380790" y="2225524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2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4" name="CasellaDiTesto 153">
            <a:extLst>
              <a:ext uri="{FF2B5EF4-FFF2-40B4-BE49-F238E27FC236}">
                <a16:creationId xmlns:a16="http://schemas.microsoft.com/office/drawing/2014/main" id="{5F7B1765-9958-CCB6-4353-30FD9888B7F2}"/>
              </a:ext>
            </a:extLst>
          </p:cNvPr>
          <p:cNvSpPr txBox="1"/>
          <p:nvPr/>
        </p:nvSpPr>
        <p:spPr>
          <a:xfrm>
            <a:off x="9870660" y="3202510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55" name="CasellaDiTesto 154">
            <a:extLst>
              <a:ext uri="{FF2B5EF4-FFF2-40B4-BE49-F238E27FC236}">
                <a16:creationId xmlns:a16="http://schemas.microsoft.com/office/drawing/2014/main" id="{3C72BF26-C451-D0DC-B45C-78D95D268143}"/>
              </a:ext>
            </a:extLst>
          </p:cNvPr>
          <p:cNvSpPr txBox="1"/>
          <p:nvPr/>
        </p:nvSpPr>
        <p:spPr>
          <a:xfrm>
            <a:off x="8916946" y="3924284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4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6" name="CasellaDiTesto 155">
            <a:extLst>
              <a:ext uri="{FF2B5EF4-FFF2-40B4-BE49-F238E27FC236}">
                <a16:creationId xmlns:a16="http://schemas.microsoft.com/office/drawing/2014/main" id="{479B2DA7-78E9-7C83-03AA-D120EA1667EA}"/>
              </a:ext>
            </a:extLst>
          </p:cNvPr>
          <p:cNvSpPr txBox="1"/>
          <p:nvPr/>
        </p:nvSpPr>
        <p:spPr>
          <a:xfrm>
            <a:off x="7868973" y="3245041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5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7" name="CasellaDiTesto 156">
            <a:extLst>
              <a:ext uri="{FF2B5EF4-FFF2-40B4-BE49-F238E27FC236}">
                <a16:creationId xmlns:a16="http://schemas.microsoft.com/office/drawing/2014/main" id="{59448224-2444-13AC-E623-0A7D0EDE6440}"/>
              </a:ext>
            </a:extLst>
          </p:cNvPr>
          <p:cNvSpPr txBox="1"/>
          <p:nvPr/>
        </p:nvSpPr>
        <p:spPr>
          <a:xfrm>
            <a:off x="8868606" y="3079656"/>
            <a:ext cx="233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6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697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1012165" y="4364765"/>
            <a:ext cx="4910072" cy="1104544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Rettangolo con angoli arrotondati 85">
            <a:extLst>
              <a:ext uri="{FF2B5EF4-FFF2-40B4-BE49-F238E27FC236}">
                <a16:creationId xmlns:a16="http://schemas.microsoft.com/office/drawing/2014/main" id="{15815F0F-FCE6-2B01-699B-81F61908F640}"/>
              </a:ext>
            </a:extLst>
          </p:cNvPr>
          <p:cNvSpPr/>
          <p:nvPr/>
        </p:nvSpPr>
        <p:spPr>
          <a:xfrm>
            <a:off x="1012164" y="5554508"/>
            <a:ext cx="4910072" cy="709694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256209" y="4364764"/>
            <a:ext cx="4910072" cy="1930745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C5E3C21-093A-2142-4109-216CAAC41822}"/>
              </a:ext>
            </a:extLst>
          </p:cNvPr>
          <p:cNvSpPr txBox="1"/>
          <p:nvPr/>
        </p:nvSpPr>
        <p:spPr>
          <a:xfrm>
            <a:off x="1025719" y="5584196"/>
            <a:ext cx="478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Usiamo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l’algoritmo di </a:t>
            </a:r>
            <a:r>
              <a:rPr lang="it-IT" err="1">
                <a:solidFill>
                  <a:srgbClr val="FF0074"/>
                </a:solidFill>
                <a:latin typeface="Comic Sans MS" panose="030F0702030302020204" pitchFamily="66" charset="0"/>
              </a:rPr>
              <a:t>Dijkstra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calcolare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 più breve</a:t>
            </a:r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3342453" y="1471553"/>
            <a:ext cx="4616402" cy="2213755"/>
            <a:chOff x="3342453" y="1471553"/>
            <a:chExt cx="4616402" cy="2213755"/>
          </a:xfrm>
        </p:grpSpPr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Ovale 32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Ovale 33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Ovale 38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4" name="CasellaDiTesto 83">
            <a:extLst>
              <a:ext uri="{FF2B5EF4-FFF2-40B4-BE49-F238E27FC236}">
                <a16:creationId xmlns:a16="http://schemas.microsoft.com/office/drawing/2014/main" id="{96F78A7D-F266-446A-9537-99403DFD4B75}"/>
              </a:ext>
            </a:extLst>
          </p:cNvPr>
          <p:cNvSpPr txBox="1"/>
          <p:nvPr/>
        </p:nvSpPr>
        <p:spPr>
          <a:xfrm>
            <a:off x="1076601" y="4599856"/>
            <a:ext cx="478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Facciamo finta che il grafo connette più località e i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pesi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sono i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tempi di percorrenza</a:t>
            </a:r>
          </a:p>
        </p:txBody>
      </p: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320646" y="4455290"/>
            <a:ext cx="47811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Il teorema di </a:t>
            </a:r>
            <a:r>
              <a:rPr lang="it-IT" err="1">
                <a:solidFill>
                  <a:schemeClr val="bg1"/>
                </a:solidFill>
                <a:latin typeface="Comic Sans MS" panose="030F0702030302020204" pitchFamily="66" charset="0"/>
              </a:rPr>
              <a:t>Dijkstra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descrive un algoritmo che trova il percorso più breve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nodo sorgente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tutti gli altri nodi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in un grafo pesato. Funziona selezionando progressivamente il nodo con la distanza minima non ancora visitato.</a:t>
            </a:r>
            <a:endParaRPr lang="it-IT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91" name="CasellaDiTesto 90">
            <a:extLst>
              <a:ext uri="{FF2B5EF4-FFF2-40B4-BE49-F238E27FC236}">
                <a16:creationId xmlns:a16="http://schemas.microsoft.com/office/drawing/2014/main" id="{7DBB11E4-A6F2-6375-669C-1B8615E2905D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203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010755" y="154063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Ovale 32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Ovale 33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Ovale 38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226213" y="1747644"/>
            <a:ext cx="4596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eseguire l’algoritmo ci occorre: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Una tabella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Tenere traccia dei nodi visitati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449A6601-17FB-7E85-4A67-FFBC8043A086}"/>
              </a:ext>
            </a:extLst>
          </p:cNvPr>
          <p:cNvSpPr/>
          <p:nvPr/>
        </p:nvSpPr>
        <p:spPr>
          <a:xfrm>
            <a:off x="6024440" y="3064924"/>
            <a:ext cx="4910072" cy="30727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18D0758-E86A-9667-5A54-897B216114CA}"/>
              </a:ext>
            </a:extLst>
          </p:cNvPr>
          <p:cNvSpPr txBox="1"/>
          <p:nvPr/>
        </p:nvSpPr>
        <p:spPr>
          <a:xfrm>
            <a:off x="6304718" y="3131616"/>
            <a:ext cx="45960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Algoritmo: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Settiamo 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da cui partiamo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tutti gli altri a infinito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Scegliamo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non visitato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ha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tempo minore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nella tabella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Calcola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ore con i nodi adiacenti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Contrassegna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nodo scelto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visitato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Ripeti i procedimenti 2-3-4 fino a che non ci son più nodi raggiungibili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646271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CDBA344-1100-F2DD-C3DF-65B3F65058AB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69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PRATICO(1)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010755" y="154063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Ovale 32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Ovale 33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Ovale 38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226213" y="1747644"/>
            <a:ext cx="4596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Il nodo non visitato con tempo minore è banalmente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partiamo da lui 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visitiamo i suoi nodi adiacenti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449A6601-17FB-7E85-4A67-FFBC8043A086}"/>
              </a:ext>
            </a:extLst>
          </p:cNvPr>
          <p:cNvSpPr/>
          <p:nvPr/>
        </p:nvSpPr>
        <p:spPr>
          <a:xfrm>
            <a:off x="6024440" y="3064924"/>
            <a:ext cx="4910072" cy="30727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18D0758-E86A-9667-5A54-897B216114CA}"/>
              </a:ext>
            </a:extLst>
          </p:cNvPr>
          <p:cNvSpPr txBox="1"/>
          <p:nvPr/>
        </p:nvSpPr>
        <p:spPr>
          <a:xfrm>
            <a:off x="6304718" y="3131616"/>
            <a:ext cx="45960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Algoritmo: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Settiamo 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da cui partiamo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tutti gli altri a infinito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Scegliamo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non visitato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ha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tempo minore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nella tabella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Calcola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ore con i nodi adiacenti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Contrassegna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nodo scelto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visitato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Ripeti i procedimenti 2-3-4 fino a che non ci son più nodi raggiungibili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942971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BD6AA66-570A-8004-F603-6D10FD3B9D49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854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PRATICO(2)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010755" y="154063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B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E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A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D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F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226213" y="1747644"/>
            <a:ext cx="4596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Fra B e D il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nodo con tempo minore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è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B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partiamo da lui 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visitiamo i nodi adiacenti non ancora visitati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449A6601-17FB-7E85-4A67-FFBC8043A086}"/>
              </a:ext>
            </a:extLst>
          </p:cNvPr>
          <p:cNvSpPr/>
          <p:nvPr/>
        </p:nvSpPr>
        <p:spPr>
          <a:xfrm>
            <a:off x="6024440" y="3064924"/>
            <a:ext cx="4910072" cy="30727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18D0758-E86A-9667-5A54-897B216114CA}"/>
              </a:ext>
            </a:extLst>
          </p:cNvPr>
          <p:cNvSpPr txBox="1"/>
          <p:nvPr/>
        </p:nvSpPr>
        <p:spPr>
          <a:xfrm>
            <a:off x="6304718" y="3131616"/>
            <a:ext cx="45960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Algoritmo: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Settiamo 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da cui partiamo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tutti gli altri a infinito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Scegliamo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nodo non visitato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ha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tempo minore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nella tabella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Calcola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ore con i nodi adiacenti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Contrassegna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nodo scelto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visitato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Ripeti i procedimenti 2-3-4 fino a che non ci son più nodi raggiungibili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999146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5 + 2 </a:t>
                      </a:r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&lt; </a:t>
                      </a:r>
                      <a:r>
                        <a:rPr lang="it-IT" sz="1600" kern="1200">
                          <a:solidFill>
                            <a:srgbClr val="F14458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00B05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6 + 2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00B05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116FC16-B2ED-3E90-6513-914E3ECCBF3A}"/>
              </a:ext>
            </a:extLst>
          </p:cNvPr>
          <p:cNvSpPr/>
          <p:nvPr/>
        </p:nvSpPr>
        <p:spPr>
          <a:xfrm>
            <a:off x="6024440" y="6204347"/>
            <a:ext cx="4910072" cy="603254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A16837-618B-8ED4-224E-54348D34D3C0}"/>
              </a:ext>
            </a:extLst>
          </p:cNvPr>
          <p:cNvSpPr txBox="1"/>
          <p:nvPr/>
        </p:nvSpPr>
        <p:spPr>
          <a:xfrm>
            <a:off x="6324759" y="6182808"/>
            <a:ext cx="4596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inserire nuova distanza: </a:t>
            </a:r>
          </a:p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nuovo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&lt; </a:t>
            </a:r>
            <a:r>
              <a:rPr lang="it-IT">
                <a:solidFill>
                  <a:srgbClr val="F14458"/>
                </a:solidFill>
                <a:latin typeface="Comic Sans MS" panose="030F0702030302020204" pitchFamily="66" charset="0"/>
              </a:rPr>
              <a:t>vecchio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8355EE-93C9-0393-D03B-DAC4079C697E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454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PRATICO(3)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010755" y="154063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B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E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A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D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F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219260" y="1631909"/>
            <a:ext cx="4596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Ora che più o meno abbiamo capito l’algoritmo saltiamo al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risultato finale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cioè quando non abbiamo più nodi raggiungibili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988143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8355EE-93C9-0393-D03B-DAC4079C697E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0045871B-2E96-EAA2-254A-FF8847999F0C}"/>
              </a:ext>
            </a:extLst>
          </p:cNvPr>
          <p:cNvSpPr/>
          <p:nvPr/>
        </p:nvSpPr>
        <p:spPr>
          <a:xfrm>
            <a:off x="6010755" y="307620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CC8F495-10B8-CCC5-9FAE-7B3391CF5615}"/>
              </a:ext>
            </a:extLst>
          </p:cNvPr>
          <p:cNvSpPr txBox="1"/>
          <p:nvPr/>
        </p:nvSpPr>
        <p:spPr>
          <a:xfrm>
            <a:off x="6226213" y="3119693"/>
            <a:ext cx="4596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Ora da questa tabella riusciremo a trovare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 minimo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utilizzando la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colonna del nodo adiacente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procedendo a ritroso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059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PRATICO(4)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BA736A8B-C435-C2E5-C933-144C45708ECA}"/>
              </a:ext>
            </a:extLst>
          </p:cNvPr>
          <p:cNvSpPr/>
          <p:nvPr/>
        </p:nvSpPr>
        <p:spPr>
          <a:xfrm>
            <a:off x="6010755" y="154063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B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E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A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D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F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sp>
        <p:nvSpPr>
          <p:cNvPr id="87" name="CasellaDiTesto 86">
            <a:extLst>
              <a:ext uri="{FF2B5EF4-FFF2-40B4-BE49-F238E27FC236}">
                <a16:creationId xmlns:a16="http://schemas.microsoft.com/office/drawing/2014/main" id="{A6E68E8F-3371-EDCC-A2E8-1A9321A9F21E}"/>
              </a:ext>
            </a:extLst>
          </p:cNvPr>
          <p:cNvSpPr txBox="1"/>
          <p:nvPr/>
        </p:nvSpPr>
        <p:spPr>
          <a:xfrm>
            <a:off x="6219260" y="1631909"/>
            <a:ext cx="4596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Ora che più o meno abbiamo capito l’algoritmo saltiamo al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risultato finale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cioè quando non abbiamo più nodi raggiungibili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831767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8355EE-93C9-0393-D03B-DAC4079C697E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0045871B-2E96-EAA2-254A-FF8847999F0C}"/>
              </a:ext>
            </a:extLst>
          </p:cNvPr>
          <p:cNvSpPr/>
          <p:nvPr/>
        </p:nvSpPr>
        <p:spPr>
          <a:xfrm>
            <a:off x="6010755" y="3076205"/>
            <a:ext cx="4910072" cy="138287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CC8F495-10B8-CCC5-9FAE-7B3391CF5615}"/>
              </a:ext>
            </a:extLst>
          </p:cNvPr>
          <p:cNvSpPr txBox="1"/>
          <p:nvPr/>
        </p:nvSpPr>
        <p:spPr>
          <a:xfrm>
            <a:off x="6226213" y="3119693"/>
            <a:ext cx="4596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Ora da questa tabella riusciremo a trovare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 minimo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utilizzando la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colonna del nodo adiacente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procedendo a ritroso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B52D973-261B-3E43-C61A-0D836C943477}"/>
              </a:ext>
            </a:extLst>
          </p:cNvPr>
          <p:cNvSpPr/>
          <p:nvPr/>
        </p:nvSpPr>
        <p:spPr>
          <a:xfrm>
            <a:off x="6010755" y="4585900"/>
            <a:ext cx="4910072" cy="8180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5D1E156-140A-3656-D9EA-E6A107F304C8}"/>
              </a:ext>
            </a:extLst>
          </p:cNvPr>
          <p:cNvSpPr txBox="1"/>
          <p:nvPr/>
        </p:nvSpPr>
        <p:spPr>
          <a:xfrm>
            <a:off x="6226213" y="4639189"/>
            <a:ext cx="4596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Vogliamo trovare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 più breve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arrivare al punto C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da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 A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AA3B140A-E685-222C-02D2-6D0D0A8CC320}"/>
              </a:ext>
            </a:extLst>
          </p:cNvPr>
          <p:cNvSpPr/>
          <p:nvPr/>
        </p:nvSpPr>
        <p:spPr>
          <a:xfrm>
            <a:off x="6010755" y="5593723"/>
            <a:ext cx="4910072" cy="8180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9962F4F-6502-7773-FE0E-B1F013160DC9}"/>
              </a:ext>
            </a:extLst>
          </p:cNvPr>
          <p:cNvSpPr txBox="1"/>
          <p:nvPr/>
        </p:nvSpPr>
        <p:spPr>
          <a:xfrm>
            <a:off x="6226213" y="5647012"/>
            <a:ext cx="4596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Soluzione:</a:t>
            </a:r>
            <a:b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 -&gt; B -&gt; D -&gt; F -&gt; C</a:t>
            </a:r>
          </a:p>
        </p:txBody>
      </p:sp>
    </p:spTree>
    <p:extLst>
      <p:ext uri="{BB962C8B-B14F-4D97-AF65-F5344CB8AC3E}">
        <p14:creationId xmlns:p14="http://schemas.microsoft.com/office/powerpoint/2010/main" val="859058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3B71A2-7948-3716-9B65-4EB8A0D883FF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ESEMPIO PRATICO(5)</a:t>
            </a:r>
          </a:p>
        </p:txBody>
      </p:sp>
      <p:grpSp>
        <p:nvGrpSpPr>
          <p:cNvPr id="89" name="Gruppo 88">
            <a:extLst>
              <a:ext uri="{FF2B5EF4-FFF2-40B4-BE49-F238E27FC236}">
                <a16:creationId xmlns:a16="http://schemas.microsoft.com/office/drawing/2014/main" id="{3D24A3B7-040C-D7BA-D4A6-B9C64075C2F5}"/>
              </a:ext>
            </a:extLst>
          </p:cNvPr>
          <p:cNvGrpSpPr/>
          <p:nvPr/>
        </p:nvGrpSpPr>
        <p:grpSpPr>
          <a:xfrm>
            <a:off x="803692" y="1626165"/>
            <a:ext cx="4616402" cy="2213755"/>
            <a:chOff x="3342453" y="1471553"/>
            <a:chExt cx="4616402" cy="2213755"/>
          </a:xfrm>
        </p:grpSpPr>
        <p:sp>
          <p:nvSpPr>
            <p:cNvPr id="31" name="B">
              <a:extLst>
                <a:ext uri="{FF2B5EF4-FFF2-40B4-BE49-F238E27FC236}">
                  <a16:creationId xmlns:a16="http://schemas.microsoft.com/office/drawing/2014/main" id="{8A217141-0259-8C19-839D-13D35BA04DB3}"/>
                </a:ext>
              </a:extLst>
            </p:cNvPr>
            <p:cNvSpPr/>
            <p:nvPr/>
          </p:nvSpPr>
          <p:spPr>
            <a:xfrm>
              <a:off x="4489027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E">
              <a:extLst>
                <a:ext uri="{FF2B5EF4-FFF2-40B4-BE49-F238E27FC236}">
                  <a16:creationId xmlns:a16="http://schemas.microsoft.com/office/drawing/2014/main" id="{2A10C30D-F824-178C-4BD9-232BB76E2544}"/>
                </a:ext>
              </a:extLst>
            </p:cNvPr>
            <p:cNvSpPr/>
            <p:nvPr/>
          </p:nvSpPr>
          <p:spPr>
            <a:xfrm>
              <a:off x="6555685" y="1600270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A">
              <a:extLst>
                <a:ext uri="{FF2B5EF4-FFF2-40B4-BE49-F238E27FC236}">
                  <a16:creationId xmlns:a16="http://schemas.microsoft.com/office/drawing/2014/main" id="{3C1716AA-D940-5ABA-970E-18B1A15A59A6}"/>
                </a:ext>
              </a:extLst>
            </p:cNvPr>
            <p:cNvSpPr/>
            <p:nvPr/>
          </p:nvSpPr>
          <p:spPr>
            <a:xfrm>
              <a:off x="3342453" y="2298274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D">
              <a:extLst>
                <a:ext uri="{FF2B5EF4-FFF2-40B4-BE49-F238E27FC236}">
                  <a16:creationId xmlns:a16="http://schemas.microsoft.com/office/drawing/2014/main" id="{95381A1D-9D14-CF9A-4FD2-E04934275848}"/>
                </a:ext>
              </a:extLst>
            </p:cNvPr>
            <p:cNvSpPr/>
            <p:nvPr/>
          </p:nvSpPr>
          <p:spPr>
            <a:xfrm>
              <a:off x="4489027" y="3119566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F">
              <a:extLst>
                <a:ext uri="{FF2B5EF4-FFF2-40B4-BE49-F238E27FC236}">
                  <a16:creationId xmlns:a16="http://schemas.microsoft.com/office/drawing/2014/main" id="{C8480924-82EA-413B-4475-7B098D1CC0F0}"/>
                </a:ext>
              </a:extLst>
            </p:cNvPr>
            <p:cNvSpPr/>
            <p:nvPr/>
          </p:nvSpPr>
          <p:spPr>
            <a:xfrm>
              <a:off x="6555685" y="3119565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">
              <a:extLst>
                <a:ext uri="{FF2B5EF4-FFF2-40B4-BE49-F238E27FC236}">
                  <a16:creationId xmlns:a16="http://schemas.microsoft.com/office/drawing/2014/main" id="{3EA51E6B-C9DA-1F33-95DA-BEA0DC07176D}"/>
                </a:ext>
              </a:extLst>
            </p:cNvPr>
            <p:cNvSpPr/>
            <p:nvPr/>
          </p:nvSpPr>
          <p:spPr>
            <a:xfrm>
              <a:off x="7538444" y="2298273"/>
              <a:ext cx="420411" cy="420411"/>
            </a:xfrm>
            <a:prstGeom prst="ellipse">
              <a:avLst/>
            </a:prstGeom>
            <a:solidFill>
              <a:srgbClr val="FF0074"/>
            </a:solidFill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0" name="Connettore diritto 39">
              <a:extLst>
                <a:ext uri="{FF2B5EF4-FFF2-40B4-BE49-F238E27FC236}">
                  <a16:creationId xmlns:a16="http://schemas.microsoft.com/office/drawing/2014/main" id="{C2A26887-6431-665A-FDCB-A89168200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505" y="1811708"/>
              <a:ext cx="1107052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diritto 43">
              <a:extLst>
                <a:ext uri="{FF2B5EF4-FFF2-40B4-BE49-F238E27FC236}">
                  <a16:creationId xmlns:a16="http://schemas.microsoft.com/office/drawing/2014/main" id="{0C809ACB-F3A2-8E92-E296-F6D2CC3C6E3F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1811708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diritto 48">
              <a:extLst>
                <a:ext uri="{FF2B5EF4-FFF2-40B4-BE49-F238E27FC236}">
                  <a16:creationId xmlns:a16="http://schemas.microsoft.com/office/drawing/2014/main" id="{9346C7E7-7014-DC6D-C879-3BB32FE8A1AD}"/>
                </a:ext>
              </a:extLst>
            </p:cNvPr>
            <p:cNvCxnSpPr>
              <a:cxnSpLocks/>
            </p:cNvCxnSpPr>
            <p:nvPr/>
          </p:nvCxnSpPr>
          <p:spPr>
            <a:xfrm>
              <a:off x="6793907" y="1811708"/>
              <a:ext cx="965674" cy="681528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EA93E042-3594-4CCE-F6B5-3D8D389CF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3907" y="2493236"/>
              <a:ext cx="965674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85AA6429-4C81-CEC5-3B61-7BB5A921B62E}"/>
                </a:ext>
              </a:extLst>
            </p:cNvPr>
            <p:cNvCxnSpPr>
              <a:cxnSpLocks/>
            </p:cNvCxnSpPr>
            <p:nvPr/>
          </p:nvCxnSpPr>
          <p:spPr>
            <a:xfrm>
              <a:off x="3546505" y="2493236"/>
              <a:ext cx="1107052" cy="856715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D94C8AA1-F8BC-4C12-7D3D-B26D0BAE1B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3557" y="3349951"/>
              <a:ext cx="2054892" cy="0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00EA79D7-F522-0A92-9B4F-C4B0BF12419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932" y="1906436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diritto 63">
              <a:extLst>
                <a:ext uri="{FF2B5EF4-FFF2-40B4-BE49-F238E27FC236}">
                  <a16:creationId xmlns:a16="http://schemas.microsoft.com/office/drawing/2014/main" id="{EE42A253-D101-353F-75BC-09DD5BDABB80}"/>
                </a:ext>
              </a:extLst>
            </p:cNvPr>
            <p:cNvCxnSpPr>
              <a:cxnSpLocks/>
            </p:cNvCxnSpPr>
            <p:nvPr/>
          </p:nvCxnSpPr>
          <p:spPr>
            <a:xfrm>
              <a:off x="6750505" y="1853732"/>
              <a:ext cx="0" cy="1522564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diritto 64">
              <a:extLst>
                <a:ext uri="{FF2B5EF4-FFF2-40B4-BE49-F238E27FC236}">
                  <a16:creationId xmlns:a16="http://schemas.microsoft.com/office/drawing/2014/main" id="{EB88F867-D7B0-5C61-69AC-B3E4CD5DC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0932" y="1811708"/>
              <a:ext cx="2092975" cy="1538243"/>
            </a:xfrm>
            <a:prstGeom prst="line">
              <a:avLst/>
            </a:prstGeom>
            <a:ln w="76200">
              <a:solidFill>
                <a:srgbClr val="FF00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asellaDiTesto 67">
              <a:extLst>
                <a:ext uri="{FF2B5EF4-FFF2-40B4-BE49-F238E27FC236}">
                  <a16:creationId xmlns:a16="http://schemas.microsoft.com/office/drawing/2014/main" id="{D4A86BDF-CAB7-D355-3238-1192A980360C}"/>
                </a:ext>
              </a:extLst>
            </p:cNvPr>
            <p:cNvSpPr txBox="1"/>
            <p:nvPr/>
          </p:nvSpPr>
          <p:spPr>
            <a:xfrm>
              <a:off x="3359487" y="2308423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A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C2A7C501-C6C2-7EE1-E2E4-1747BB848738}"/>
                </a:ext>
              </a:extLst>
            </p:cNvPr>
            <p:cNvSpPr txBox="1"/>
            <p:nvPr/>
          </p:nvSpPr>
          <p:spPr>
            <a:xfrm>
              <a:off x="4513494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B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0" name="CasellaDiTesto 69">
              <a:extLst>
                <a:ext uri="{FF2B5EF4-FFF2-40B4-BE49-F238E27FC236}">
                  <a16:creationId xmlns:a16="http://schemas.microsoft.com/office/drawing/2014/main" id="{6B942FB3-1655-3CFE-6ED2-586F9DE3D777}"/>
                </a:ext>
              </a:extLst>
            </p:cNvPr>
            <p:cNvSpPr txBox="1"/>
            <p:nvPr/>
          </p:nvSpPr>
          <p:spPr>
            <a:xfrm>
              <a:off x="4529127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D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1" name="CasellaDiTesto 70">
              <a:extLst>
                <a:ext uri="{FF2B5EF4-FFF2-40B4-BE49-F238E27FC236}">
                  <a16:creationId xmlns:a16="http://schemas.microsoft.com/office/drawing/2014/main" id="{D98179EB-1CC1-197E-5BA7-5E0925CDD900}"/>
                </a:ext>
              </a:extLst>
            </p:cNvPr>
            <p:cNvSpPr txBox="1"/>
            <p:nvPr/>
          </p:nvSpPr>
          <p:spPr>
            <a:xfrm>
              <a:off x="7576591" y="2315239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C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2" name="CasellaDiTesto 71">
              <a:extLst>
                <a:ext uri="{FF2B5EF4-FFF2-40B4-BE49-F238E27FC236}">
                  <a16:creationId xmlns:a16="http://schemas.microsoft.com/office/drawing/2014/main" id="{1DEC401B-A9B9-E784-BD1D-4F870E7AA713}"/>
                </a:ext>
              </a:extLst>
            </p:cNvPr>
            <p:cNvSpPr txBox="1"/>
            <p:nvPr/>
          </p:nvSpPr>
          <p:spPr>
            <a:xfrm>
              <a:off x="6579792" y="1605136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E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3" name="CasellaDiTesto 72">
              <a:extLst>
                <a:ext uri="{FF2B5EF4-FFF2-40B4-BE49-F238E27FC236}">
                  <a16:creationId xmlns:a16="http://schemas.microsoft.com/office/drawing/2014/main" id="{06F621DF-A143-0921-B419-14A4925DEE35}"/>
                </a:ext>
              </a:extLst>
            </p:cNvPr>
            <p:cNvSpPr txBox="1"/>
            <p:nvPr/>
          </p:nvSpPr>
          <p:spPr>
            <a:xfrm>
              <a:off x="6579792" y="3136107"/>
              <a:ext cx="3441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it-IT" sz="2000">
                  <a:solidFill>
                    <a:schemeClr val="bg1"/>
                  </a:solidFill>
                  <a:latin typeface="Comic Sans MS" panose="030F0702030302020204" pitchFamily="66" charset="0"/>
                </a:rPr>
                <a:t>F</a:t>
              </a:r>
              <a:endParaRPr lang="it-IT" sz="20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4" name="CasellaDiTesto 73">
              <a:extLst>
                <a:ext uri="{FF2B5EF4-FFF2-40B4-BE49-F238E27FC236}">
                  <a16:creationId xmlns:a16="http://schemas.microsoft.com/office/drawing/2014/main" id="{09172D45-007E-B5EE-0362-B6A083A2A806}"/>
                </a:ext>
              </a:extLst>
            </p:cNvPr>
            <p:cNvSpPr txBox="1"/>
            <p:nvPr/>
          </p:nvSpPr>
          <p:spPr>
            <a:xfrm>
              <a:off x="3901030" y="186679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5" name="CasellaDiTesto 74">
              <a:extLst>
                <a:ext uri="{FF2B5EF4-FFF2-40B4-BE49-F238E27FC236}">
                  <a16:creationId xmlns:a16="http://schemas.microsoft.com/office/drawing/2014/main" id="{D2540242-F4D5-9EE9-8E1F-AF562A2C7822}"/>
                </a:ext>
              </a:extLst>
            </p:cNvPr>
            <p:cNvSpPr txBox="1"/>
            <p:nvPr/>
          </p:nvSpPr>
          <p:spPr>
            <a:xfrm>
              <a:off x="5612209" y="1471553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6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6" name="CasellaDiTesto 75">
              <a:extLst>
                <a:ext uri="{FF2B5EF4-FFF2-40B4-BE49-F238E27FC236}">
                  <a16:creationId xmlns:a16="http://schemas.microsoft.com/office/drawing/2014/main" id="{74F02DB0-4852-4CF7-3876-B2F07FA9B162}"/>
                </a:ext>
              </a:extLst>
            </p:cNvPr>
            <p:cNvSpPr txBox="1"/>
            <p:nvPr/>
          </p:nvSpPr>
          <p:spPr>
            <a:xfrm>
              <a:off x="7251102" y="185373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9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7" name="CasellaDiTesto 76">
              <a:extLst>
                <a:ext uri="{FF2B5EF4-FFF2-40B4-BE49-F238E27FC236}">
                  <a16:creationId xmlns:a16="http://schemas.microsoft.com/office/drawing/2014/main" id="{83784BCF-B8A4-E244-F2F5-6CB968ED6A3F}"/>
                </a:ext>
              </a:extLst>
            </p:cNvPr>
            <p:cNvSpPr txBox="1"/>
            <p:nvPr/>
          </p:nvSpPr>
          <p:spPr>
            <a:xfrm>
              <a:off x="7314569" y="2910312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8" name="CasellaDiTesto 77">
              <a:extLst>
                <a:ext uri="{FF2B5EF4-FFF2-40B4-BE49-F238E27FC236}">
                  <a16:creationId xmlns:a16="http://schemas.microsoft.com/office/drawing/2014/main" id="{13676405-8D7E-EE2B-C7A9-D4A8A0E1F907}"/>
                </a:ext>
              </a:extLst>
            </p:cNvPr>
            <p:cNvSpPr txBox="1"/>
            <p:nvPr/>
          </p:nvSpPr>
          <p:spPr>
            <a:xfrm>
              <a:off x="5624327" y="337753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79" name="CasellaDiTesto 78">
              <a:extLst>
                <a:ext uri="{FF2B5EF4-FFF2-40B4-BE49-F238E27FC236}">
                  <a16:creationId xmlns:a16="http://schemas.microsoft.com/office/drawing/2014/main" id="{F1BFB820-0458-4835-75D9-CD592B87A22E}"/>
                </a:ext>
              </a:extLst>
            </p:cNvPr>
            <p:cNvSpPr txBox="1"/>
            <p:nvPr/>
          </p:nvSpPr>
          <p:spPr>
            <a:xfrm>
              <a:off x="3829975" y="2881604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8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0" name="CasellaDiTesto 79">
              <a:extLst>
                <a:ext uri="{FF2B5EF4-FFF2-40B4-BE49-F238E27FC236}">
                  <a16:creationId xmlns:a16="http://schemas.microsoft.com/office/drawing/2014/main" id="{999ED1AA-312A-2650-CD7C-C1F3456CEE6B}"/>
                </a:ext>
              </a:extLst>
            </p:cNvPr>
            <p:cNvSpPr txBox="1"/>
            <p:nvPr/>
          </p:nvSpPr>
          <p:spPr>
            <a:xfrm>
              <a:off x="4716565" y="2351396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1" name="CasellaDiTesto 80">
              <a:extLst>
                <a:ext uri="{FF2B5EF4-FFF2-40B4-BE49-F238E27FC236}">
                  <a16:creationId xmlns:a16="http://schemas.microsoft.com/office/drawing/2014/main" id="{5382080E-95CB-89E0-3223-C174F0E86D87}"/>
                </a:ext>
              </a:extLst>
            </p:cNvPr>
            <p:cNvSpPr txBox="1"/>
            <p:nvPr/>
          </p:nvSpPr>
          <p:spPr>
            <a:xfrm>
              <a:off x="5577838" y="2223651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  <p:sp>
          <p:nvSpPr>
            <p:cNvPr id="83" name="CasellaDiTesto 82">
              <a:extLst>
                <a:ext uri="{FF2B5EF4-FFF2-40B4-BE49-F238E27FC236}">
                  <a16:creationId xmlns:a16="http://schemas.microsoft.com/office/drawing/2014/main" id="{B2FC6689-22EB-1925-8F38-A324BE1F6120}"/>
                </a:ext>
              </a:extLst>
            </p:cNvPr>
            <p:cNvSpPr txBox="1"/>
            <p:nvPr/>
          </p:nvSpPr>
          <p:spPr>
            <a:xfrm>
              <a:off x="6503768" y="2461125"/>
              <a:ext cx="2334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  <a:endParaRPr lang="it-IT" sz="1400">
                <a:solidFill>
                  <a:srgbClr val="FF0074"/>
                </a:solidFill>
                <a:latin typeface="Comic Sans MS" panose="030F0702030302020204" pitchFamily="66" charset="0"/>
              </a:endParaRPr>
            </a:p>
          </p:txBody>
        </p:sp>
      </p:grp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38D4990D-6B29-EF90-C6A9-2275FDA7EE0C}"/>
              </a:ext>
            </a:extLst>
          </p:cNvPr>
          <p:cNvGrpSpPr/>
          <p:nvPr/>
        </p:nvGrpSpPr>
        <p:grpSpPr>
          <a:xfrm>
            <a:off x="1700653" y="3877674"/>
            <a:ext cx="3212536" cy="2773424"/>
            <a:chOff x="1700653" y="3877674"/>
            <a:chExt cx="3212536" cy="2773424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EACFB56-52E7-5A11-DFE9-6A5DDD379C04}"/>
                </a:ext>
              </a:extLst>
            </p:cNvPr>
            <p:cNvSpPr/>
            <p:nvPr/>
          </p:nvSpPr>
          <p:spPr>
            <a:xfrm>
              <a:off x="1700653" y="3877674"/>
              <a:ext cx="3212536" cy="5932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31C7CC42-7FC0-B87E-2CC9-CFC923CE19E6}"/>
                </a:ext>
              </a:extLst>
            </p:cNvPr>
            <p:cNvSpPr/>
            <p:nvPr/>
          </p:nvSpPr>
          <p:spPr>
            <a:xfrm>
              <a:off x="1707362" y="4817683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Rettangolo con angoli arrotondati 21">
              <a:extLst>
                <a:ext uri="{FF2B5EF4-FFF2-40B4-BE49-F238E27FC236}">
                  <a16:creationId xmlns:a16="http://schemas.microsoft.com/office/drawing/2014/main" id="{543CFDEE-E456-13FC-1702-AE019BC55893}"/>
                </a:ext>
              </a:extLst>
            </p:cNvPr>
            <p:cNvSpPr/>
            <p:nvPr/>
          </p:nvSpPr>
          <p:spPr>
            <a:xfrm>
              <a:off x="1707362" y="5531719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FEF815A7-C96F-805C-B17D-882630C2C3E3}"/>
                </a:ext>
              </a:extLst>
            </p:cNvPr>
            <p:cNvSpPr/>
            <p:nvPr/>
          </p:nvSpPr>
          <p:spPr>
            <a:xfrm>
              <a:off x="1707362" y="6280161"/>
              <a:ext cx="3205827" cy="370937"/>
            </a:xfrm>
            <a:prstGeom prst="roundRect">
              <a:avLst/>
            </a:prstGeom>
            <a:solidFill>
              <a:srgbClr val="278EA5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24A58BA9-8B6C-1334-7B63-80D04A1E3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6358042"/>
              </p:ext>
            </p:extLst>
          </p:nvPr>
        </p:nvGraphicFramePr>
        <p:xfrm>
          <a:off x="1712771" y="3892142"/>
          <a:ext cx="321253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55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46131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Ore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Nodo precedente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rgbClr val="FF0074"/>
                          </a:solidFill>
                        </a:rPr>
                        <a:t>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60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68355EE-93C9-0393-D03B-DAC4079C697E}"/>
              </a:ext>
            </a:extLst>
          </p:cNvPr>
          <p:cNvSpPr txBox="1"/>
          <p:nvPr/>
        </p:nvSpPr>
        <p:spPr>
          <a:xfrm>
            <a:off x="572540" y="1158073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video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B52D973-261B-3E43-C61A-0D836C943477}"/>
              </a:ext>
            </a:extLst>
          </p:cNvPr>
          <p:cNvSpPr/>
          <p:nvPr/>
        </p:nvSpPr>
        <p:spPr>
          <a:xfrm>
            <a:off x="6010755" y="1620750"/>
            <a:ext cx="4910072" cy="8180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5D1E156-140A-3656-D9EA-E6A107F304C8}"/>
              </a:ext>
            </a:extLst>
          </p:cNvPr>
          <p:cNvSpPr txBox="1"/>
          <p:nvPr/>
        </p:nvSpPr>
        <p:spPr>
          <a:xfrm>
            <a:off x="6226213" y="1674039"/>
            <a:ext cx="4596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Vogliamo trovare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percorso più breve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arrivare al punto C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da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 A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AA3B140A-E685-222C-02D2-6D0D0A8CC320}"/>
              </a:ext>
            </a:extLst>
          </p:cNvPr>
          <p:cNvSpPr/>
          <p:nvPr/>
        </p:nvSpPr>
        <p:spPr>
          <a:xfrm>
            <a:off x="6010755" y="2628573"/>
            <a:ext cx="4910072" cy="8180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9962F4F-6502-7773-FE0E-B1F013160DC9}"/>
              </a:ext>
            </a:extLst>
          </p:cNvPr>
          <p:cNvSpPr txBox="1"/>
          <p:nvPr/>
        </p:nvSpPr>
        <p:spPr>
          <a:xfrm>
            <a:off x="6226213" y="2681862"/>
            <a:ext cx="4596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Soluzione:</a:t>
            </a:r>
            <a:b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 -&gt; B -&gt; D -&gt; F -&gt; C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1C73048D-B6BA-B724-8EB6-EBAF1AE946AA}"/>
              </a:ext>
            </a:extLst>
          </p:cNvPr>
          <p:cNvSpPr/>
          <p:nvPr/>
        </p:nvSpPr>
        <p:spPr>
          <a:xfrm>
            <a:off x="6010755" y="3636395"/>
            <a:ext cx="4910072" cy="292186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C7BBC22-601B-9015-D98D-362A6C1D98BF}"/>
              </a:ext>
            </a:extLst>
          </p:cNvPr>
          <p:cNvSpPr txBox="1"/>
          <p:nvPr/>
        </p:nvSpPr>
        <p:spPr>
          <a:xfrm>
            <a:off x="6226213" y="3659010"/>
            <a:ext cx="4596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Perché?</a:t>
            </a:r>
            <a:b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Partendo da C abbiamo i seguenti nodi precedenti: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2D3BF29-F477-249C-C594-B36B8BB452AE}"/>
              </a:ext>
            </a:extLst>
          </p:cNvPr>
          <p:cNvSpPr txBox="1"/>
          <p:nvPr/>
        </p:nvSpPr>
        <p:spPr>
          <a:xfrm>
            <a:off x="6226213" y="4583783"/>
            <a:ext cx="45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Precedente a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C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-&gt;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F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204ED2F-4B25-80C5-BF4A-6581EDD3E719}"/>
              </a:ext>
            </a:extLst>
          </p:cNvPr>
          <p:cNvSpPr txBox="1"/>
          <p:nvPr/>
        </p:nvSpPr>
        <p:spPr>
          <a:xfrm>
            <a:off x="6226213" y="4938563"/>
            <a:ext cx="45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Precedente a F -&gt;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7B028D84-9BF5-2CB2-F9D6-2450FD870E95}"/>
              </a:ext>
            </a:extLst>
          </p:cNvPr>
          <p:cNvSpPr txBox="1"/>
          <p:nvPr/>
        </p:nvSpPr>
        <p:spPr>
          <a:xfrm>
            <a:off x="6226213" y="5284374"/>
            <a:ext cx="45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Precedente a D -&gt;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B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A05CAB7-A962-A029-7306-A24F1D584B5A}"/>
              </a:ext>
            </a:extLst>
          </p:cNvPr>
          <p:cNvSpPr txBox="1"/>
          <p:nvPr/>
        </p:nvSpPr>
        <p:spPr>
          <a:xfrm>
            <a:off x="6226213" y="5630185"/>
            <a:ext cx="45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Precedente a B -&gt;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E87C16B0-1F7E-6F44-1FE3-BBE196220C88}"/>
              </a:ext>
            </a:extLst>
          </p:cNvPr>
          <p:cNvSpPr txBox="1"/>
          <p:nvPr/>
        </p:nvSpPr>
        <p:spPr>
          <a:xfrm>
            <a:off x="6167757" y="6043513"/>
            <a:ext cx="45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Totale ore di viaggio minime: 12h</a:t>
            </a:r>
          </a:p>
        </p:txBody>
      </p: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CA050CAE-1229-5E03-011F-59F2AFBDD6DB}"/>
              </a:ext>
            </a:extLst>
          </p:cNvPr>
          <p:cNvCxnSpPr>
            <a:cxnSpLocks/>
            <a:endCxn id="39" idx="2"/>
          </p:cNvCxnSpPr>
          <p:nvPr/>
        </p:nvCxnSpPr>
        <p:spPr>
          <a:xfrm flipV="1">
            <a:off x="4282751" y="2663091"/>
            <a:ext cx="716932" cy="611954"/>
          </a:xfrm>
          <a:prstGeom prst="straightConnector1">
            <a:avLst/>
          </a:prstGeom>
          <a:ln w="28575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F49261A7-A354-4E6E-5F7B-733527D62E8B}"/>
              </a:ext>
            </a:extLst>
          </p:cNvPr>
          <p:cNvCxnSpPr>
            <a:cxnSpLocks/>
          </p:cNvCxnSpPr>
          <p:nvPr/>
        </p:nvCxnSpPr>
        <p:spPr>
          <a:xfrm flipH="1">
            <a:off x="2313992" y="3605176"/>
            <a:ext cx="1737937" cy="5771"/>
          </a:xfrm>
          <a:prstGeom prst="straightConnector1">
            <a:avLst/>
          </a:prstGeom>
          <a:ln w="28575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89CB54E9-E81C-E452-A5BF-01946B08228E}"/>
              </a:ext>
            </a:extLst>
          </p:cNvPr>
          <p:cNvCxnSpPr>
            <a:cxnSpLocks/>
          </p:cNvCxnSpPr>
          <p:nvPr/>
        </p:nvCxnSpPr>
        <p:spPr>
          <a:xfrm flipH="1">
            <a:off x="2043404" y="2146041"/>
            <a:ext cx="18661" cy="1184988"/>
          </a:xfrm>
          <a:prstGeom prst="straightConnector1">
            <a:avLst/>
          </a:prstGeom>
          <a:ln w="28575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0D7A8A6F-C549-91C8-F168-8897D601A563}"/>
              </a:ext>
            </a:extLst>
          </p:cNvPr>
          <p:cNvCxnSpPr>
            <a:cxnSpLocks/>
          </p:cNvCxnSpPr>
          <p:nvPr/>
        </p:nvCxnSpPr>
        <p:spPr>
          <a:xfrm flipH="1">
            <a:off x="1222310" y="2155371"/>
            <a:ext cx="849086" cy="503853"/>
          </a:xfrm>
          <a:prstGeom prst="straightConnector1">
            <a:avLst/>
          </a:prstGeom>
          <a:ln w="28575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531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6" grpId="0"/>
      <p:bldP spid="27" grpId="0"/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A947EF-5D71-487F-2D91-DC10001AC850}"/>
              </a:ext>
            </a:extLst>
          </p:cNvPr>
          <p:cNvCxnSpPr>
            <a:cxnSpLocks/>
          </p:cNvCxnSpPr>
          <p:nvPr/>
        </p:nvCxnSpPr>
        <p:spPr>
          <a:xfrm>
            <a:off x="6096000" y="1682433"/>
            <a:ext cx="0" cy="4647586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503E9A70-0369-113A-BD25-17636AECD49D}"/>
              </a:ext>
            </a:extLst>
          </p:cNvPr>
          <p:cNvSpPr/>
          <p:nvPr/>
        </p:nvSpPr>
        <p:spPr>
          <a:xfrm rot="10800000" flipV="1">
            <a:off x="1631229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D9F87716-DF26-C8FC-C8C5-52E16589D57F}"/>
              </a:ext>
            </a:extLst>
          </p:cNvPr>
          <p:cNvSpPr/>
          <p:nvPr/>
        </p:nvSpPr>
        <p:spPr>
          <a:xfrm rot="10800000" flipV="1">
            <a:off x="6911614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18B2A827-E1BE-09B7-6341-E0ADB5325567}"/>
              </a:ext>
            </a:extLst>
          </p:cNvPr>
          <p:cNvSpPr txBox="1"/>
          <p:nvPr/>
        </p:nvSpPr>
        <p:spPr>
          <a:xfrm>
            <a:off x="7705364" y="1544954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Non Diretti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C33C837-8B2B-D22A-93F2-5F8DB4ECD6E4}"/>
              </a:ext>
            </a:extLst>
          </p:cNvPr>
          <p:cNvSpPr txBox="1"/>
          <p:nvPr/>
        </p:nvSpPr>
        <p:spPr>
          <a:xfrm>
            <a:off x="2126380" y="1544954"/>
            <a:ext cx="2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Diretti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6B3E15C-9A85-2A89-2276-8472D0CC64DD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UTILIZZO INFORMATICO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90385E93-AD33-EA54-1E26-7DA7D56C3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68" y="2639193"/>
            <a:ext cx="5445100" cy="2864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157D4DE6-0A95-0AC8-628C-03F986992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532" y="2639193"/>
            <a:ext cx="55245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17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documentazione</a:t>
            </a:r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2010411" y="-115634"/>
            <a:ext cx="81711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I NODI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5706963" y="4322864"/>
            <a:ext cx="5971763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9EFA8C5-8E38-0A99-2A42-260EE1A7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21" y="2173964"/>
            <a:ext cx="4726516" cy="3700516"/>
          </a:xfrm>
          <a:prstGeom prst="roundRect">
            <a:avLst/>
          </a:prstGeom>
        </p:spPr>
      </p:pic>
      <p:sp>
        <p:nvSpPr>
          <p:cNvPr id="11" name="Ovale 10">
            <a:extLst>
              <a:ext uri="{FF2B5EF4-FFF2-40B4-BE49-F238E27FC236}">
                <a16:creationId xmlns:a16="http://schemas.microsoft.com/office/drawing/2014/main" id="{7DBD81BC-5F84-8DDE-6F42-5296CCFDB680}"/>
              </a:ext>
            </a:extLst>
          </p:cNvPr>
          <p:cNvSpPr/>
          <p:nvPr/>
        </p:nvSpPr>
        <p:spPr>
          <a:xfrm>
            <a:off x="2531154" y="4186094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E73766-48F5-EF5C-E66F-CF905313BA97}"/>
              </a:ext>
            </a:extLst>
          </p:cNvPr>
          <p:cNvSpPr/>
          <p:nvPr/>
        </p:nvSpPr>
        <p:spPr>
          <a:xfrm>
            <a:off x="3066181" y="3202991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1B1AB33-F4C2-2764-4CC5-2A9940AD6F9C}"/>
              </a:ext>
            </a:extLst>
          </p:cNvPr>
          <p:cNvSpPr/>
          <p:nvPr/>
        </p:nvSpPr>
        <p:spPr>
          <a:xfrm>
            <a:off x="3774167" y="4693300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E0209CD1-1445-6775-D13A-50FC6E621E19}"/>
              </a:ext>
            </a:extLst>
          </p:cNvPr>
          <p:cNvSpPr/>
          <p:nvPr/>
        </p:nvSpPr>
        <p:spPr>
          <a:xfrm>
            <a:off x="1981086" y="316215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F26A1316-5D32-0DFE-49F7-3DA0A92F9E3A}"/>
              </a:ext>
            </a:extLst>
          </p:cNvPr>
          <p:cNvSpPr/>
          <p:nvPr/>
        </p:nvSpPr>
        <p:spPr>
          <a:xfrm>
            <a:off x="3855130" y="330029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49D16F29-B34D-35DD-0490-E022C330AD4D}"/>
              </a:ext>
            </a:extLst>
          </p:cNvPr>
          <p:cNvSpPr/>
          <p:nvPr/>
        </p:nvSpPr>
        <p:spPr>
          <a:xfrm>
            <a:off x="2766144" y="2900573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9F1BCEE-EEDF-B61E-15BD-DE9506658A4B}"/>
              </a:ext>
            </a:extLst>
          </p:cNvPr>
          <p:cNvSpPr/>
          <p:nvPr/>
        </p:nvSpPr>
        <p:spPr>
          <a:xfrm>
            <a:off x="4290144" y="2700547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6040936" y="2279661"/>
            <a:ext cx="5303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Assegniamo a ogni città 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questi saranno le località nelle quali il nostro navigatore ci potrà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portare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o dalle quali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partiremo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158ED9-2B18-0ABF-4049-88AEE8BEDEB3}"/>
              </a:ext>
            </a:extLst>
          </p:cNvPr>
          <p:cNvSpPr txBox="1"/>
          <p:nvPr/>
        </p:nvSpPr>
        <p:spPr>
          <a:xfrm>
            <a:off x="6040936" y="4585260"/>
            <a:ext cx="5303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è l'unità fondamentale di cui 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grafi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sono costituiti: un grafo consiste in un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insieme di vertici e di archi 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Source: </a:t>
            </a:r>
            <a:r>
              <a:rPr lang="it-IT">
                <a:solidFill>
                  <a:schemeClr val="bg1"/>
                </a:solidFill>
                <a:hlinkClick r:id="rId2"/>
              </a:rPr>
              <a:t>link documentazione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&lt;</a:t>
            </a:r>
            <a:r>
              <a:rPr lang="it-IT">
                <a:solidFill>
                  <a:srgbClr val="00B050"/>
                </a:solidFill>
              </a:rPr>
              <a:t>primo op</a:t>
            </a:r>
            <a:r>
              <a:rPr lang="it-IT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&lt;</a:t>
            </a:r>
            <a:r>
              <a:rPr lang="it-IT">
                <a:solidFill>
                  <a:srgbClr val="00B050"/>
                </a:solidFill>
              </a:rPr>
              <a:t>secondo op</a:t>
            </a:r>
            <a:r>
              <a:rPr lang="it-IT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&lt;</a:t>
            </a:r>
            <a:r>
              <a:rPr lang="it-IT">
                <a:solidFill>
                  <a:srgbClr val="00B050"/>
                </a:solidFill>
              </a:rPr>
              <a:t>secondo operando</a:t>
            </a:r>
            <a:r>
              <a:rPr lang="it-IT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Il </a:t>
            </a:r>
            <a:r>
              <a:rPr lang="it-IT">
                <a:solidFill>
                  <a:srgbClr val="00B050"/>
                </a:solidFill>
              </a:rPr>
              <a:t>secondo operando </a:t>
            </a:r>
            <a:r>
              <a:rPr lang="it-IT">
                <a:solidFill>
                  <a:schemeClr val="bg1"/>
                </a:solidFill>
              </a:rPr>
              <a:t>non può essere </a:t>
            </a:r>
            <a:r>
              <a:rPr lang="it-IT" u="sng">
                <a:solidFill>
                  <a:srgbClr val="FF0074"/>
                </a:solidFill>
              </a:rPr>
              <a:t>mai</a:t>
            </a:r>
            <a:r>
              <a:rPr lang="it-IT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5706963" y="4322864"/>
            <a:ext cx="5971763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9EFA8C5-8E38-0A99-2A42-260EE1A7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21" y="2173964"/>
            <a:ext cx="4726516" cy="3700516"/>
          </a:xfrm>
          <a:prstGeom prst="roundRect">
            <a:avLst/>
          </a:prstGeom>
        </p:spPr>
      </p:pic>
      <p:sp>
        <p:nvSpPr>
          <p:cNvPr id="11" name="Ovale 10">
            <a:extLst>
              <a:ext uri="{FF2B5EF4-FFF2-40B4-BE49-F238E27FC236}">
                <a16:creationId xmlns:a16="http://schemas.microsoft.com/office/drawing/2014/main" id="{7DBD81BC-5F84-8DDE-6F42-5296CCFDB680}"/>
              </a:ext>
            </a:extLst>
          </p:cNvPr>
          <p:cNvSpPr/>
          <p:nvPr/>
        </p:nvSpPr>
        <p:spPr>
          <a:xfrm>
            <a:off x="2531154" y="4186094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E73766-48F5-EF5C-E66F-CF905313BA97}"/>
              </a:ext>
            </a:extLst>
          </p:cNvPr>
          <p:cNvSpPr/>
          <p:nvPr/>
        </p:nvSpPr>
        <p:spPr>
          <a:xfrm>
            <a:off x="3066181" y="3202991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1B1AB33-F4C2-2764-4CC5-2A9940AD6F9C}"/>
              </a:ext>
            </a:extLst>
          </p:cNvPr>
          <p:cNvSpPr/>
          <p:nvPr/>
        </p:nvSpPr>
        <p:spPr>
          <a:xfrm>
            <a:off x="3774167" y="4693300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E0209CD1-1445-6775-D13A-50FC6E621E19}"/>
              </a:ext>
            </a:extLst>
          </p:cNvPr>
          <p:cNvSpPr/>
          <p:nvPr/>
        </p:nvSpPr>
        <p:spPr>
          <a:xfrm>
            <a:off x="1981086" y="316215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F26A1316-5D32-0DFE-49F7-3DA0A92F9E3A}"/>
              </a:ext>
            </a:extLst>
          </p:cNvPr>
          <p:cNvSpPr/>
          <p:nvPr/>
        </p:nvSpPr>
        <p:spPr>
          <a:xfrm>
            <a:off x="3855130" y="330029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49D16F29-B34D-35DD-0490-E022C330AD4D}"/>
              </a:ext>
            </a:extLst>
          </p:cNvPr>
          <p:cNvSpPr/>
          <p:nvPr/>
        </p:nvSpPr>
        <p:spPr>
          <a:xfrm>
            <a:off x="2766144" y="2900573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9F1BCEE-EEDF-B61E-15BD-DE9506658A4B}"/>
              </a:ext>
            </a:extLst>
          </p:cNvPr>
          <p:cNvSpPr/>
          <p:nvPr/>
        </p:nvSpPr>
        <p:spPr>
          <a:xfrm>
            <a:off x="4290144" y="2700547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6040936" y="2279661"/>
            <a:ext cx="5303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Ora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uniamo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i diversi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tramite degli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archi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In questo caso gli archi rappresentano le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strade che possiamo percorrere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per spostarci da una località all’altra</a:t>
            </a:r>
            <a:endParaRPr lang="it-IT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158ED9-2B18-0ABF-4049-88AEE8BEDEB3}"/>
              </a:ext>
            </a:extLst>
          </p:cNvPr>
          <p:cNvSpPr txBox="1"/>
          <p:nvPr/>
        </p:nvSpPr>
        <p:spPr>
          <a:xfrm>
            <a:off x="6040936" y="4391811"/>
            <a:ext cx="5303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arco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in un grafo è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una connessione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tra </a:t>
            </a:r>
            <a:r>
              <a:rPr lang="it-IT" b="1">
                <a:solidFill>
                  <a:srgbClr val="FF0074"/>
                </a:solidFill>
                <a:latin typeface="Comic Sans MS" panose="030F0702030302020204" pitchFamily="66" charset="0"/>
              </a:rPr>
              <a:t>due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 nodi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(o vertici).</a:t>
            </a:r>
          </a:p>
          <a:p>
            <a:pPr algn="ctr"/>
            <a:b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Di solito si rappresenta con una linea che collega i due nodi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1CB6B6-725E-9F57-4EBD-4848DBC00F30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GLI ARCHI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642627C3-6738-E51D-95F7-A41B04E61A62}"/>
              </a:ext>
            </a:extLst>
          </p:cNvPr>
          <p:cNvCxnSpPr>
            <a:cxnSpLocks/>
          </p:cNvCxnSpPr>
          <p:nvPr/>
        </p:nvCxnSpPr>
        <p:spPr>
          <a:xfrm>
            <a:off x="2578894" y="4236244"/>
            <a:ext cx="1245394" cy="51673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A1CB5CC9-D120-2371-B1B5-74EFA527311A}"/>
              </a:ext>
            </a:extLst>
          </p:cNvPr>
          <p:cNvCxnSpPr>
            <a:cxnSpLocks/>
          </p:cNvCxnSpPr>
          <p:nvPr/>
        </p:nvCxnSpPr>
        <p:spPr>
          <a:xfrm>
            <a:off x="3145631" y="3283744"/>
            <a:ext cx="750094" cy="73819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0136EFFC-D06E-A24C-116A-AC5B98AA6910}"/>
              </a:ext>
            </a:extLst>
          </p:cNvPr>
          <p:cNvCxnSpPr>
            <a:cxnSpLocks/>
          </p:cNvCxnSpPr>
          <p:nvPr/>
        </p:nvCxnSpPr>
        <p:spPr>
          <a:xfrm flipH="1">
            <a:off x="2600325" y="3283744"/>
            <a:ext cx="531019" cy="95488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C0ACECB1-4EEA-8A7C-5851-C183319F8502}"/>
              </a:ext>
            </a:extLst>
          </p:cNvPr>
          <p:cNvCxnSpPr>
            <a:cxnSpLocks/>
          </p:cNvCxnSpPr>
          <p:nvPr/>
        </p:nvCxnSpPr>
        <p:spPr>
          <a:xfrm>
            <a:off x="2035969" y="3221831"/>
            <a:ext cx="559594" cy="102155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C268AD6-2424-6090-8EDF-9AFB4E087F12}"/>
              </a:ext>
            </a:extLst>
          </p:cNvPr>
          <p:cNvCxnSpPr>
            <a:cxnSpLocks/>
          </p:cNvCxnSpPr>
          <p:nvPr/>
        </p:nvCxnSpPr>
        <p:spPr>
          <a:xfrm flipH="1" flipV="1">
            <a:off x="2833688" y="2950369"/>
            <a:ext cx="273843" cy="28575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37DAE196-2E4F-37B4-80A4-066922B737AE}"/>
              </a:ext>
            </a:extLst>
          </p:cNvPr>
          <p:cNvCxnSpPr>
            <a:cxnSpLocks/>
          </p:cNvCxnSpPr>
          <p:nvPr/>
        </p:nvCxnSpPr>
        <p:spPr>
          <a:xfrm flipV="1">
            <a:off x="3917156" y="2759869"/>
            <a:ext cx="426244" cy="6096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A844E18D-B547-9869-821E-A8F79E78ACC6}"/>
              </a:ext>
            </a:extLst>
          </p:cNvPr>
          <p:cNvCxnSpPr>
            <a:cxnSpLocks/>
          </p:cNvCxnSpPr>
          <p:nvPr/>
        </p:nvCxnSpPr>
        <p:spPr>
          <a:xfrm flipV="1">
            <a:off x="2614613" y="3362325"/>
            <a:ext cx="1297781" cy="8763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33008765-8995-433C-6B2B-31C2F06F51C5}"/>
              </a:ext>
            </a:extLst>
          </p:cNvPr>
          <p:cNvCxnSpPr>
            <a:cxnSpLocks/>
          </p:cNvCxnSpPr>
          <p:nvPr/>
        </p:nvCxnSpPr>
        <p:spPr>
          <a:xfrm flipH="1">
            <a:off x="2035969" y="2957513"/>
            <a:ext cx="759619" cy="24288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094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620759" y="4317286"/>
            <a:ext cx="4854482" cy="166767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644687" y="4551175"/>
            <a:ext cx="476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Possiamo andare solo dal punto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al punto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non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viceversa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D296909-4474-072B-08C9-9C028F9EC7B0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TIPOLOGIE DI ARCHI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DAF84C6B-E3D2-6450-A165-91DC19BFA158}"/>
              </a:ext>
            </a:extLst>
          </p:cNvPr>
          <p:cNvCxnSpPr>
            <a:cxnSpLocks/>
          </p:cNvCxnSpPr>
          <p:nvPr/>
        </p:nvCxnSpPr>
        <p:spPr>
          <a:xfrm>
            <a:off x="6096000" y="1682433"/>
            <a:ext cx="0" cy="4647586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F885F27B-17D3-836D-B9FC-5F0274D7E509}"/>
              </a:ext>
            </a:extLst>
          </p:cNvPr>
          <p:cNvSpPr/>
          <p:nvPr/>
        </p:nvSpPr>
        <p:spPr>
          <a:xfrm>
            <a:off x="6714916" y="4317286"/>
            <a:ext cx="4854482" cy="166767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A123D350-3546-6CD4-C150-6976B0E87FAE}"/>
              </a:ext>
            </a:extLst>
          </p:cNvPr>
          <p:cNvSpPr/>
          <p:nvPr/>
        </p:nvSpPr>
        <p:spPr>
          <a:xfrm rot="10800000" flipV="1">
            <a:off x="1125147" y="2092554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111BD666-E644-DFB4-DFB6-1D9384128ED2}"/>
              </a:ext>
            </a:extLst>
          </p:cNvPr>
          <p:cNvSpPr txBox="1"/>
          <p:nvPr/>
        </p:nvSpPr>
        <p:spPr>
          <a:xfrm>
            <a:off x="1918896" y="2094160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Archi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orientati</a:t>
            </a: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940B73A0-0FDB-1F0C-6F1A-FC2B4E795F0E}"/>
              </a:ext>
            </a:extLst>
          </p:cNvPr>
          <p:cNvSpPr/>
          <p:nvPr/>
        </p:nvSpPr>
        <p:spPr>
          <a:xfrm rot="10800000" flipV="1">
            <a:off x="7221146" y="2081306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1C9A092F-D015-5B33-4DC8-758F3CC4551F}"/>
              </a:ext>
            </a:extLst>
          </p:cNvPr>
          <p:cNvSpPr txBox="1"/>
          <p:nvPr/>
        </p:nvSpPr>
        <p:spPr>
          <a:xfrm>
            <a:off x="7849200" y="2082912"/>
            <a:ext cx="2589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Archi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Non orientati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6FA03F44-BF69-20E6-CA9B-6C4189E5B586}"/>
              </a:ext>
            </a:extLst>
          </p:cNvPr>
          <p:cNvSpPr/>
          <p:nvPr/>
        </p:nvSpPr>
        <p:spPr>
          <a:xfrm>
            <a:off x="930217" y="2998046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A22FEC07-5E2E-931C-07B0-85C3E1F1D3F3}"/>
              </a:ext>
            </a:extLst>
          </p:cNvPr>
          <p:cNvSpPr/>
          <p:nvPr/>
        </p:nvSpPr>
        <p:spPr>
          <a:xfrm>
            <a:off x="4165322" y="2997494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1DCD6CE9-8F72-7C8A-7819-3B919B3AC45B}"/>
              </a:ext>
            </a:extLst>
          </p:cNvPr>
          <p:cNvSpPr txBox="1"/>
          <p:nvPr/>
        </p:nvSpPr>
        <p:spPr>
          <a:xfrm>
            <a:off x="960252" y="3079909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98F65DF-D9B7-1632-86DF-E079544EF8C8}"/>
              </a:ext>
            </a:extLst>
          </p:cNvPr>
          <p:cNvSpPr txBox="1"/>
          <p:nvPr/>
        </p:nvSpPr>
        <p:spPr>
          <a:xfrm>
            <a:off x="4216122" y="3079909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20EE4A6E-AC87-E24A-89ED-B8DE9799489D}"/>
              </a:ext>
            </a:extLst>
          </p:cNvPr>
          <p:cNvSpPr/>
          <p:nvPr/>
        </p:nvSpPr>
        <p:spPr>
          <a:xfrm>
            <a:off x="7026216" y="3100812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Ovale 39">
            <a:extLst>
              <a:ext uri="{FF2B5EF4-FFF2-40B4-BE49-F238E27FC236}">
                <a16:creationId xmlns:a16="http://schemas.microsoft.com/office/drawing/2014/main" id="{B301C1F7-8EAA-68B9-CD3C-9A3532A2F848}"/>
              </a:ext>
            </a:extLst>
          </p:cNvPr>
          <p:cNvSpPr/>
          <p:nvPr/>
        </p:nvSpPr>
        <p:spPr>
          <a:xfrm>
            <a:off x="10282167" y="3100260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D6FE77A3-CC99-DF0F-B373-A2110DBA4F73}"/>
              </a:ext>
            </a:extLst>
          </p:cNvPr>
          <p:cNvSpPr txBox="1"/>
          <p:nvPr/>
        </p:nvSpPr>
        <p:spPr>
          <a:xfrm>
            <a:off x="7056251" y="3182675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BACEBE4F-48CE-CF9B-F339-7597C9062318}"/>
              </a:ext>
            </a:extLst>
          </p:cNvPr>
          <p:cNvSpPr txBox="1"/>
          <p:nvPr/>
        </p:nvSpPr>
        <p:spPr>
          <a:xfrm>
            <a:off x="10332967" y="3182675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84B125F1-5F99-E1C3-C748-B19ACA09262F}"/>
              </a:ext>
            </a:extLst>
          </p:cNvPr>
          <p:cNvSpPr txBox="1"/>
          <p:nvPr/>
        </p:nvSpPr>
        <p:spPr>
          <a:xfrm>
            <a:off x="663153" y="5313750"/>
            <a:ext cx="476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Esempio: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Una strada a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senso unico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EAAC6977-05F2-8C87-DD5A-AC1CA653F5A6}"/>
              </a:ext>
            </a:extLst>
          </p:cNvPr>
          <p:cNvSpPr txBox="1"/>
          <p:nvPr/>
        </p:nvSpPr>
        <p:spPr>
          <a:xfrm>
            <a:off x="6781239" y="4551175"/>
            <a:ext cx="476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Possiamo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percorrere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l’arco in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entrambe le direzioni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da A </a:t>
            </a:r>
            <a:r>
              <a:rPr lang="it-IT" err="1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B e viceversa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74D66E23-0740-889C-AF85-116FA409EB7F}"/>
              </a:ext>
            </a:extLst>
          </p:cNvPr>
          <p:cNvSpPr txBox="1"/>
          <p:nvPr/>
        </p:nvSpPr>
        <p:spPr>
          <a:xfrm>
            <a:off x="6799705" y="5313750"/>
            <a:ext cx="476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Esempio: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Una strada a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doppio senso</a:t>
            </a:r>
          </a:p>
        </p:txBody>
      </p:sp>
      <p:cxnSp>
        <p:nvCxnSpPr>
          <p:cNvPr id="53" name="Connettore 2 52">
            <a:extLst>
              <a:ext uri="{FF2B5EF4-FFF2-40B4-BE49-F238E27FC236}">
                <a16:creationId xmlns:a16="http://schemas.microsoft.com/office/drawing/2014/main" id="{9AF92B1A-D195-0E40-28B3-81624E303FD6}"/>
              </a:ext>
            </a:extLst>
          </p:cNvPr>
          <p:cNvCxnSpPr>
            <a:cxnSpLocks/>
            <a:stCxn id="30" idx="6"/>
            <a:endCxn id="31" idx="2"/>
          </p:cNvCxnSpPr>
          <p:nvPr/>
        </p:nvCxnSpPr>
        <p:spPr>
          <a:xfrm flipV="1">
            <a:off x="1714903" y="3389837"/>
            <a:ext cx="2450419" cy="552"/>
          </a:xfrm>
          <a:prstGeom prst="straightConnector1">
            <a:avLst/>
          </a:prstGeom>
          <a:ln w="76200">
            <a:solidFill>
              <a:srgbClr val="FF007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diritto 55">
            <a:extLst>
              <a:ext uri="{FF2B5EF4-FFF2-40B4-BE49-F238E27FC236}">
                <a16:creationId xmlns:a16="http://schemas.microsoft.com/office/drawing/2014/main" id="{1B5A6FCB-264D-6A10-CB78-0C27FBC1993B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 flipV="1">
            <a:off x="7810902" y="3492603"/>
            <a:ext cx="2471265" cy="552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5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3058343" y="4549959"/>
            <a:ext cx="6075315" cy="177950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3259319" y="4637609"/>
            <a:ext cx="5673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 due grafi sono uguali solo se le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coppie di archi orientati in direzioni opposte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hanno il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peso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dello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stesso valore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D296909-4474-072B-08C9-9C028F9EC7B0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TIPOLOGIE DI ARCHI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DAF84C6B-E3D2-6450-A165-91DC19BFA158}"/>
              </a:ext>
            </a:extLst>
          </p:cNvPr>
          <p:cNvCxnSpPr>
            <a:cxnSpLocks/>
          </p:cNvCxnSpPr>
          <p:nvPr/>
        </p:nvCxnSpPr>
        <p:spPr>
          <a:xfrm>
            <a:off x="6096000" y="2273181"/>
            <a:ext cx="0" cy="2117844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6E0D853-7900-853C-23D2-3FA087E6E4B0}"/>
              </a:ext>
            </a:extLst>
          </p:cNvPr>
          <p:cNvSpPr/>
          <p:nvPr/>
        </p:nvSpPr>
        <p:spPr>
          <a:xfrm rot="10800000" flipV="1">
            <a:off x="3259319" y="1668568"/>
            <a:ext cx="5673363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F504D95-7F95-4AFF-D39F-48DB9C7CD1E6}"/>
              </a:ext>
            </a:extLst>
          </p:cNvPr>
          <p:cNvSpPr txBox="1"/>
          <p:nvPr/>
        </p:nvSpPr>
        <p:spPr>
          <a:xfrm>
            <a:off x="3259319" y="1659276"/>
            <a:ext cx="567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E se metto 2 archi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orientati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in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direzioni opposte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? </a:t>
            </a:r>
            <a:endParaRPr lang="it-IT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84588FC8-1B2A-BEFD-6C63-FD35C39814D0}"/>
              </a:ext>
            </a:extLst>
          </p:cNvPr>
          <p:cNvSpPr/>
          <p:nvPr/>
        </p:nvSpPr>
        <p:spPr>
          <a:xfrm>
            <a:off x="930217" y="2998046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3AAB41B-005F-32B2-B767-ED83E2524C8E}"/>
              </a:ext>
            </a:extLst>
          </p:cNvPr>
          <p:cNvSpPr txBox="1"/>
          <p:nvPr/>
        </p:nvSpPr>
        <p:spPr>
          <a:xfrm>
            <a:off x="960252" y="3079909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B261E0D8-7BBE-290B-E70B-4A71044D1118}"/>
              </a:ext>
            </a:extLst>
          </p:cNvPr>
          <p:cNvSpPr/>
          <p:nvPr/>
        </p:nvSpPr>
        <p:spPr>
          <a:xfrm>
            <a:off x="4165322" y="2997494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E486A76-A57D-D800-8A7F-789F247E860C}"/>
              </a:ext>
            </a:extLst>
          </p:cNvPr>
          <p:cNvSpPr txBox="1"/>
          <p:nvPr/>
        </p:nvSpPr>
        <p:spPr>
          <a:xfrm>
            <a:off x="4216122" y="3079909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95ACA0E0-1D9E-0B27-2234-38A1E2FA6F69}"/>
              </a:ext>
            </a:extLst>
          </p:cNvPr>
          <p:cNvCxnSpPr>
            <a:cxnSpLocks/>
          </p:cNvCxnSpPr>
          <p:nvPr/>
        </p:nvCxnSpPr>
        <p:spPr>
          <a:xfrm flipV="1">
            <a:off x="1714903" y="3017609"/>
            <a:ext cx="2450419" cy="552"/>
          </a:xfrm>
          <a:prstGeom prst="straightConnector1">
            <a:avLst/>
          </a:prstGeom>
          <a:ln w="76200">
            <a:solidFill>
              <a:srgbClr val="FF007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CDF60496-D238-762F-D30E-3AC7F59ED198}"/>
              </a:ext>
            </a:extLst>
          </p:cNvPr>
          <p:cNvCxnSpPr>
            <a:cxnSpLocks/>
          </p:cNvCxnSpPr>
          <p:nvPr/>
        </p:nvCxnSpPr>
        <p:spPr>
          <a:xfrm flipH="1" flipV="1">
            <a:off x="1714902" y="3776393"/>
            <a:ext cx="2450419" cy="552"/>
          </a:xfrm>
          <a:prstGeom prst="straightConnector1">
            <a:avLst/>
          </a:prstGeom>
          <a:ln w="76200">
            <a:solidFill>
              <a:srgbClr val="FF007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e 34">
            <a:extLst>
              <a:ext uri="{FF2B5EF4-FFF2-40B4-BE49-F238E27FC236}">
                <a16:creationId xmlns:a16="http://schemas.microsoft.com/office/drawing/2014/main" id="{BE55112B-4216-FBBE-4F4A-B57817E060B2}"/>
              </a:ext>
            </a:extLst>
          </p:cNvPr>
          <p:cNvSpPr/>
          <p:nvPr/>
        </p:nvSpPr>
        <p:spPr>
          <a:xfrm>
            <a:off x="7022454" y="2999433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7C2D95BB-DB52-77C0-5459-AE2EAFBC6295}"/>
              </a:ext>
            </a:extLst>
          </p:cNvPr>
          <p:cNvSpPr/>
          <p:nvPr/>
        </p:nvSpPr>
        <p:spPr>
          <a:xfrm>
            <a:off x="10278405" y="2998881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BDED0D1D-F853-6DA9-DAF5-FAEAEC64F3D3}"/>
              </a:ext>
            </a:extLst>
          </p:cNvPr>
          <p:cNvSpPr txBox="1"/>
          <p:nvPr/>
        </p:nvSpPr>
        <p:spPr>
          <a:xfrm>
            <a:off x="7052489" y="3081296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A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491A9D4B-8991-7313-0739-29C55A37DF59}"/>
              </a:ext>
            </a:extLst>
          </p:cNvPr>
          <p:cNvSpPr txBox="1"/>
          <p:nvPr/>
        </p:nvSpPr>
        <p:spPr>
          <a:xfrm>
            <a:off x="10329205" y="3081296"/>
            <a:ext cx="709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>
                <a:solidFill>
                  <a:schemeClr val="bg1"/>
                </a:solidFill>
                <a:latin typeface="Comic Sans MS" panose="030F0702030302020204" pitchFamily="66" charset="0"/>
              </a:rPr>
              <a:t>B</a:t>
            </a:r>
            <a:endParaRPr lang="it-IT" sz="3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9D644367-171A-67B9-60F7-EDFCE810D8F3}"/>
              </a:ext>
            </a:extLst>
          </p:cNvPr>
          <p:cNvCxnSpPr>
            <a:cxnSpLocks/>
            <a:stCxn id="35" idx="6"/>
            <a:endCxn id="36" idx="2"/>
          </p:cNvCxnSpPr>
          <p:nvPr/>
        </p:nvCxnSpPr>
        <p:spPr>
          <a:xfrm flipV="1">
            <a:off x="7807140" y="3391224"/>
            <a:ext cx="2471265" cy="552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Uguale a 58">
            <a:extLst>
              <a:ext uri="{FF2B5EF4-FFF2-40B4-BE49-F238E27FC236}">
                <a16:creationId xmlns:a16="http://schemas.microsoft.com/office/drawing/2014/main" id="{3FB6FFA4-6C4D-C7BC-1D8E-842B63FE5337}"/>
              </a:ext>
            </a:extLst>
          </p:cNvPr>
          <p:cNvSpPr/>
          <p:nvPr/>
        </p:nvSpPr>
        <p:spPr>
          <a:xfrm>
            <a:off x="5703660" y="3066775"/>
            <a:ext cx="784679" cy="543565"/>
          </a:xfrm>
          <a:prstGeom prst="mathEqual">
            <a:avLst/>
          </a:prstGeom>
          <a:solidFill>
            <a:srgbClr val="F14458">
              <a:alpha val="98824"/>
            </a:srgbClr>
          </a:solidFill>
          <a:ln>
            <a:noFill/>
          </a:ln>
          <a:effectLst>
            <a:outerShdw blurRad="50800" dist="50800" dir="5400000" algn="ctr" rotWithShape="0">
              <a:srgbClr val="171A21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9853198-3BF6-593D-377A-6DAD2DA5A79B}"/>
              </a:ext>
            </a:extLst>
          </p:cNvPr>
          <p:cNvSpPr txBox="1"/>
          <p:nvPr/>
        </p:nvSpPr>
        <p:spPr>
          <a:xfrm>
            <a:off x="3338901" y="5603768"/>
            <a:ext cx="5514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Pensare al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peso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come la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lunghezza della strada 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 il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tempo di percorrenza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9F21F2FC-BC18-4D58-FF1F-A2B4E64FBDA8}"/>
              </a:ext>
            </a:extLst>
          </p:cNvPr>
          <p:cNvSpPr txBox="1"/>
          <p:nvPr/>
        </p:nvSpPr>
        <p:spPr>
          <a:xfrm>
            <a:off x="2574707" y="2703967"/>
            <a:ext cx="709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>
                <a:solidFill>
                  <a:schemeClr val="bg1"/>
                </a:solidFill>
                <a:latin typeface="Comic Sans MS" panose="030F0702030302020204" pitchFamily="66" charset="0"/>
              </a:rPr>
              <a:t>2h</a:t>
            </a:r>
            <a:endParaRPr lang="it-IT" sz="1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3486D85B-10EA-7D00-379C-9F68BFCA6D82}"/>
              </a:ext>
            </a:extLst>
          </p:cNvPr>
          <p:cNvSpPr txBox="1"/>
          <p:nvPr/>
        </p:nvSpPr>
        <p:spPr>
          <a:xfrm>
            <a:off x="2574271" y="3428334"/>
            <a:ext cx="709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>
                <a:solidFill>
                  <a:schemeClr val="bg1"/>
                </a:solidFill>
                <a:latin typeface="Comic Sans MS" panose="030F0702030302020204" pitchFamily="66" charset="0"/>
              </a:rPr>
              <a:t>2h</a:t>
            </a:r>
            <a:endParaRPr lang="it-IT" sz="1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70533414-C4F5-C7CF-A274-E98C6775CC7A}"/>
              </a:ext>
            </a:extLst>
          </p:cNvPr>
          <p:cNvSpPr txBox="1"/>
          <p:nvPr/>
        </p:nvSpPr>
        <p:spPr>
          <a:xfrm>
            <a:off x="8775193" y="3033399"/>
            <a:ext cx="709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>
                <a:solidFill>
                  <a:schemeClr val="bg1"/>
                </a:solidFill>
                <a:latin typeface="Comic Sans MS" panose="030F0702030302020204" pitchFamily="66" charset="0"/>
              </a:rPr>
              <a:t>2h</a:t>
            </a:r>
            <a:endParaRPr lang="it-IT" sz="16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8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5706963" y="4186094"/>
            <a:ext cx="5971763" cy="168838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9EFA8C5-8E38-0A99-2A42-260EE1A7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21" y="2173964"/>
            <a:ext cx="4726516" cy="3700516"/>
          </a:xfrm>
          <a:prstGeom prst="roundRect">
            <a:avLst/>
          </a:prstGeom>
        </p:spPr>
      </p:pic>
      <p:sp>
        <p:nvSpPr>
          <p:cNvPr id="11" name="Ovale 10">
            <a:extLst>
              <a:ext uri="{FF2B5EF4-FFF2-40B4-BE49-F238E27FC236}">
                <a16:creationId xmlns:a16="http://schemas.microsoft.com/office/drawing/2014/main" id="{7DBD81BC-5F84-8DDE-6F42-5296CCFDB680}"/>
              </a:ext>
            </a:extLst>
          </p:cNvPr>
          <p:cNvSpPr/>
          <p:nvPr/>
        </p:nvSpPr>
        <p:spPr>
          <a:xfrm>
            <a:off x="2531154" y="4186094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E73766-48F5-EF5C-E66F-CF905313BA97}"/>
              </a:ext>
            </a:extLst>
          </p:cNvPr>
          <p:cNvSpPr/>
          <p:nvPr/>
        </p:nvSpPr>
        <p:spPr>
          <a:xfrm>
            <a:off x="3066181" y="3202991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1B1AB33-F4C2-2764-4CC5-2A9940AD6F9C}"/>
              </a:ext>
            </a:extLst>
          </p:cNvPr>
          <p:cNvSpPr/>
          <p:nvPr/>
        </p:nvSpPr>
        <p:spPr>
          <a:xfrm>
            <a:off x="3774167" y="4693300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E0209CD1-1445-6775-D13A-50FC6E621E19}"/>
              </a:ext>
            </a:extLst>
          </p:cNvPr>
          <p:cNvSpPr/>
          <p:nvPr/>
        </p:nvSpPr>
        <p:spPr>
          <a:xfrm>
            <a:off x="1981086" y="316215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F26A1316-5D32-0DFE-49F7-3DA0A92F9E3A}"/>
              </a:ext>
            </a:extLst>
          </p:cNvPr>
          <p:cNvSpPr/>
          <p:nvPr/>
        </p:nvSpPr>
        <p:spPr>
          <a:xfrm>
            <a:off x="3855130" y="330029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49D16F29-B34D-35DD-0490-E022C330AD4D}"/>
              </a:ext>
            </a:extLst>
          </p:cNvPr>
          <p:cNvSpPr/>
          <p:nvPr/>
        </p:nvSpPr>
        <p:spPr>
          <a:xfrm>
            <a:off x="2766144" y="2900573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9F1BCEE-EEDF-B61E-15BD-DE9506658A4B}"/>
              </a:ext>
            </a:extLst>
          </p:cNvPr>
          <p:cNvSpPr/>
          <p:nvPr/>
        </p:nvSpPr>
        <p:spPr>
          <a:xfrm>
            <a:off x="4290144" y="2700547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6040936" y="2279661"/>
            <a:ext cx="5303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Per andare da una città all’altra dovremmo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percorrere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km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In questo caso rappresentiamo 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pesi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degli archi come i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km da percorrere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158ED9-2B18-0ABF-4049-88AEE8BEDEB3}"/>
              </a:ext>
            </a:extLst>
          </p:cNvPr>
          <p:cNvSpPr txBox="1"/>
          <p:nvPr/>
        </p:nvSpPr>
        <p:spPr>
          <a:xfrm>
            <a:off x="6096000" y="4321267"/>
            <a:ext cx="5303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grafo pesato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associa un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peso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ad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ogni suo arco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. </a:t>
            </a: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pesi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sono espressi generalmente tramite numeri reali, ma possono essere ristretti all'insieme dei razionali o degli interi. </a:t>
            </a:r>
            <a:endParaRPr lang="it-IT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642627C3-6738-E51D-95F7-A41B04E61A62}"/>
              </a:ext>
            </a:extLst>
          </p:cNvPr>
          <p:cNvCxnSpPr>
            <a:cxnSpLocks/>
          </p:cNvCxnSpPr>
          <p:nvPr/>
        </p:nvCxnSpPr>
        <p:spPr>
          <a:xfrm>
            <a:off x="2578894" y="4236244"/>
            <a:ext cx="1245394" cy="51673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A1CB5CC9-D120-2371-B1B5-74EFA527311A}"/>
              </a:ext>
            </a:extLst>
          </p:cNvPr>
          <p:cNvCxnSpPr>
            <a:cxnSpLocks/>
          </p:cNvCxnSpPr>
          <p:nvPr/>
        </p:nvCxnSpPr>
        <p:spPr>
          <a:xfrm>
            <a:off x="3145631" y="3283744"/>
            <a:ext cx="750094" cy="73819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0136EFFC-D06E-A24C-116A-AC5B98AA6910}"/>
              </a:ext>
            </a:extLst>
          </p:cNvPr>
          <p:cNvCxnSpPr>
            <a:cxnSpLocks/>
          </p:cNvCxnSpPr>
          <p:nvPr/>
        </p:nvCxnSpPr>
        <p:spPr>
          <a:xfrm flipH="1">
            <a:off x="2600325" y="3283744"/>
            <a:ext cx="531019" cy="95488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C0ACECB1-4EEA-8A7C-5851-C183319F8502}"/>
              </a:ext>
            </a:extLst>
          </p:cNvPr>
          <p:cNvCxnSpPr>
            <a:cxnSpLocks/>
          </p:cNvCxnSpPr>
          <p:nvPr/>
        </p:nvCxnSpPr>
        <p:spPr>
          <a:xfrm>
            <a:off x="2035969" y="3221831"/>
            <a:ext cx="559594" cy="102155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C268AD6-2424-6090-8EDF-9AFB4E087F12}"/>
              </a:ext>
            </a:extLst>
          </p:cNvPr>
          <p:cNvCxnSpPr>
            <a:cxnSpLocks/>
          </p:cNvCxnSpPr>
          <p:nvPr/>
        </p:nvCxnSpPr>
        <p:spPr>
          <a:xfrm flipH="1" flipV="1">
            <a:off x="2833688" y="2950369"/>
            <a:ext cx="273843" cy="28575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37DAE196-2E4F-37B4-80A4-066922B737AE}"/>
              </a:ext>
            </a:extLst>
          </p:cNvPr>
          <p:cNvCxnSpPr>
            <a:cxnSpLocks/>
          </p:cNvCxnSpPr>
          <p:nvPr/>
        </p:nvCxnSpPr>
        <p:spPr>
          <a:xfrm flipV="1">
            <a:off x="3917156" y="2759869"/>
            <a:ext cx="426244" cy="6096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A844E18D-B547-9869-821E-A8F79E78ACC6}"/>
              </a:ext>
            </a:extLst>
          </p:cNvPr>
          <p:cNvCxnSpPr>
            <a:cxnSpLocks/>
          </p:cNvCxnSpPr>
          <p:nvPr/>
        </p:nvCxnSpPr>
        <p:spPr>
          <a:xfrm flipV="1">
            <a:off x="2614613" y="3362325"/>
            <a:ext cx="1297781" cy="8763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33008765-8995-433C-6B2B-31C2F06F51C5}"/>
              </a:ext>
            </a:extLst>
          </p:cNvPr>
          <p:cNvCxnSpPr>
            <a:cxnSpLocks/>
          </p:cNvCxnSpPr>
          <p:nvPr/>
        </p:nvCxnSpPr>
        <p:spPr>
          <a:xfrm flipH="1">
            <a:off x="2035969" y="2957513"/>
            <a:ext cx="759619" cy="24288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8F176C4-D410-2D27-A03F-2ED940B753E4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I PESI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B239024-76B0-4223-0C30-6634A716019A}"/>
              </a:ext>
            </a:extLst>
          </p:cNvPr>
          <p:cNvSpPr txBox="1"/>
          <p:nvPr/>
        </p:nvSpPr>
        <p:spPr>
          <a:xfrm>
            <a:off x="3174759" y="3658458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60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16A688D-FA31-67DE-2E39-CA19A9EAE1C6}"/>
              </a:ext>
            </a:extLst>
          </p:cNvPr>
          <p:cNvSpPr txBox="1"/>
          <p:nvPr/>
        </p:nvSpPr>
        <p:spPr>
          <a:xfrm>
            <a:off x="3314762" y="3088377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50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F083B60-183C-4C5E-D7E2-D123129AA678}"/>
              </a:ext>
            </a:extLst>
          </p:cNvPr>
          <p:cNvSpPr txBox="1"/>
          <p:nvPr/>
        </p:nvSpPr>
        <p:spPr>
          <a:xfrm>
            <a:off x="2829303" y="2934488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20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8A0F4B9-CD7A-5DA5-3800-84EB3F0904DB}"/>
              </a:ext>
            </a:extLst>
          </p:cNvPr>
          <p:cNvSpPr txBox="1"/>
          <p:nvPr/>
        </p:nvSpPr>
        <p:spPr>
          <a:xfrm>
            <a:off x="2130169" y="2850119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30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FE601325-21A3-CCF7-BF6C-12D1433EE9EF}"/>
              </a:ext>
            </a:extLst>
          </p:cNvPr>
          <p:cNvSpPr txBox="1"/>
          <p:nvPr/>
        </p:nvSpPr>
        <p:spPr>
          <a:xfrm>
            <a:off x="2070531" y="3436396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70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402C07C2-892E-8ED3-7007-DF17F478F056}"/>
              </a:ext>
            </a:extLst>
          </p:cNvPr>
          <p:cNvSpPr txBox="1"/>
          <p:nvPr/>
        </p:nvSpPr>
        <p:spPr>
          <a:xfrm>
            <a:off x="3063801" y="4321267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55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1BB4F0E2-36CD-43B9-2DA9-DE4186C3720F}"/>
              </a:ext>
            </a:extLst>
          </p:cNvPr>
          <p:cNvSpPr txBox="1"/>
          <p:nvPr/>
        </p:nvSpPr>
        <p:spPr>
          <a:xfrm>
            <a:off x="3969143" y="2927828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40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B3B2E24C-D79C-6ABC-BFC9-056011E02DCC}"/>
              </a:ext>
            </a:extLst>
          </p:cNvPr>
          <p:cNvSpPr txBox="1"/>
          <p:nvPr/>
        </p:nvSpPr>
        <p:spPr>
          <a:xfrm>
            <a:off x="2548607" y="3453527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latin typeface="Comic Sans MS" panose="030F0702030302020204" pitchFamily="66" charset="0"/>
              </a:rPr>
              <a:t>65</a:t>
            </a:r>
          </a:p>
        </p:txBody>
      </p:sp>
    </p:spTree>
    <p:extLst>
      <p:ext uri="{BB962C8B-B14F-4D97-AF65-F5344CB8AC3E}">
        <p14:creationId xmlns:p14="http://schemas.microsoft.com/office/powerpoint/2010/main" val="3953002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5706963" y="4322864"/>
            <a:ext cx="5971763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3C90488-B431-ED23-CA8F-7547CF34C1AF}"/>
              </a:ext>
            </a:extLst>
          </p:cNvPr>
          <p:cNvSpPr txBox="1"/>
          <p:nvPr/>
        </p:nvSpPr>
        <p:spPr>
          <a:xfrm>
            <a:off x="6040936" y="2279661"/>
            <a:ext cx="5303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Notiamo, banalmente, che in questo esempio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ogni nodo è collegato a un numero specifico di archi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, questo si chiama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grado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158ED9-2B18-0ABF-4049-88AEE8BEDEB3}"/>
              </a:ext>
            </a:extLst>
          </p:cNvPr>
          <p:cNvSpPr txBox="1"/>
          <p:nvPr/>
        </p:nvSpPr>
        <p:spPr>
          <a:xfrm>
            <a:off x="6096000" y="4914006"/>
            <a:ext cx="5303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Numero di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archi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>
                <a:solidFill>
                  <a:schemeClr val="bg1"/>
                </a:solidFill>
                <a:latin typeface="Comic Sans MS" panose="030F0702030302020204" pitchFamily="66" charset="0"/>
              </a:rPr>
              <a:t>k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collegati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a quel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nodo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8F176C4-D410-2D27-A03F-2ED940B753E4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GRADO 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3E41BE0E-0E4B-5E78-B28A-76661E983D29}"/>
              </a:ext>
            </a:extLst>
          </p:cNvPr>
          <p:cNvSpPr/>
          <p:nvPr/>
        </p:nvSpPr>
        <p:spPr>
          <a:xfrm>
            <a:off x="1724976" y="2160559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8C5B7304-A80D-28EC-5E84-DA3095A3FE67}"/>
              </a:ext>
            </a:extLst>
          </p:cNvPr>
          <p:cNvSpPr/>
          <p:nvPr/>
        </p:nvSpPr>
        <p:spPr>
          <a:xfrm>
            <a:off x="3586535" y="2348983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400B031D-94BC-C306-8FC7-7D7A86202A91}"/>
              </a:ext>
            </a:extLst>
          </p:cNvPr>
          <p:cNvSpPr/>
          <p:nvPr/>
        </p:nvSpPr>
        <p:spPr>
          <a:xfrm>
            <a:off x="891577" y="3631879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725DB27E-8BA0-2440-D97C-1B6766E539E0}"/>
              </a:ext>
            </a:extLst>
          </p:cNvPr>
          <p:cNvSpPr/>
          <p:nvPr/>
        </p:nvSpPr>
        <p:spPr>
          <a:xfrm>
            <a:off x="2801849" y="4632746"/>
            <a:ext cx="784686" cy="784686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C8096581-ADEE-A76A-A305-71EB31A8A2B4}"/>
              </a:ext>
            </a:extLst>
          </p:cNvPr>
          <p:cNvCxnSpPr>
            <a:cxnSpLocks/>
          </p:cNvCxnSpPr>
          <p:nvPr/>
        </p:nvCxnSpPr>
        <p:spPr>
          <a:xfrm>
            <a:off x="2170632" y="2546647"/>
            <a:ext cx="1692067" cy="230736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9214F245-C724-8F0A-4C73-5F41FCAB7249}"/>
              </a:ext>
            </a:extLst>
          </p:cNvPr>
          <p:cNvCxnSpPr>
            <a:cxnSpLocks/>
          </p:cNvCxnSpPr>
          <p:nvPr/>
        </p:nvCxnSpPr>
        <p:spPr>
          <a:xfrm>
            <a:off x="2221907" y="2674834"/>
            <a:ext cx="914400" cy="2350093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53CBFB35-3A6B-7451-28B3-C3696A31ABDB}"/>
              </a:ext>
            </a:extLst>
          </p:cNvPr>
          <p:cNvCxnSpPr>
            <a:cxnSpLocks/>
          </p:cNvCxnSpPr>
          <p:nvPr/>
        </p:nvCxnSpPr>
        <p:spPr>
          <a:xfrm flipH="1">
            <a:off x="1324598" y="2606467"/>
            <a:ext cx="692209" cy="1153683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249C9589-B51A-A66A-A20D-D96E4989B9A4}"/>
              </a:ext>
            </a:extLst>
          </p:cNvPr>
          <p:cNvCxnSpPr>
            <a:cxnSpLocks/>
          </p:cNvCxnSpPr>
          <p:nvPr/>
        </p:nvCxnSpPr>
        <p:spPr>
          <a:xfrm>
            <a:off x="1418602" y="4093436"/>
            <a:ext cx="1870105" cy="1083891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CD473220-ADB6-0852-29CC-C61C30E9E69D}"/>
              </a:ext>
            </a:extLst>
          </p:cNvPr>
          <p:cNvSpPr txBox="1"/>
          <p:nvPr/>
        </p:nvSpPr>
        <p:spPr>
          <a:xfrm>
            <a:off x="1544629" y="2302721"/>
            <a:ext cx="1179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Grado:</a:t>
            </a:r>
          </a:p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EA0C71F-76F3-D890-D635-0AFDF9A1E1D7}"/>
              </a:ext>
            </a:extLst>
          </p:cNvPr>
          <p:cNvSpPr txBox="1"/>
          <p:nvPr/>
        </p:nvSpPr>
        <p:spPr>
          <a:xfrm>
            <a:off x="3372385" y="2515773"/>
            <a:ext cx="1179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Grado:</a:t>
            </a:r>
          </a:p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1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609095BD-DA06-4F71-A448-120A39A76625}"/>
              </a:ext>
            </a:extLst>
          </p:cNvPr>
          <p:cNvSpPr txBox="1"/>
          <p:nvPr/>
        </p:nvSpPr>
        <p:spPr>
          <a:xfrm>
            <a:off x="2604600" y="4762027"/>
            <a:ext cx="1179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Grado:</a:t>
            </a:r>
          </a:p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2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9E16713F-DCAB-7456-506F-167946AA4707}"/>
              </a:ext>
            </a:extLst>
          </p:cNvPr>
          <p:cNvSpPr txBox="1"/>
          <p:nvPr/>
        </p:nvSpPr>
        <p:spPr>
          <a:xfrm>
            <a:off x="694328" y="3770664"/>
            <a:ext cx="1179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Grado:</a:t>
            </a:r>
          </a:p>
          <a:p>
            <a:pPr algn="ctr"/>
            <a:r>
              <a:rPr lang="it-IT" sz="1400">
                <a:solidFill>
                  <a:schemeClr val="bg1"/>
                </a:solidFill>
                <a:latin typeface="Comic Sans MS" panose="030F0702030302020204" pitchFamily="66" charset="0"/>
              </a:rPr>
              <a:t>2</a:t>
            </a:r>
            <a:endParaRPr lang="it-IT" sz="140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014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5333237" y="3182779"/>
            <a:ext cx="5971763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7DBD81BC-5F84-8DDE-6F42-5296CCFDB680}"/>
              </a:ext>
            </a:extLst>
          </p:cNvPr>
          <p:cNvSpPr/>
          <p:nvPr/>
        </p:nvSpPr>
        <p:spPr>
          <a:xfrm>
            <a:off x="2060637" y="4280496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7E73766-48F5-EF5C-E66F-CF905313BA97}"/>
              </a:ext>
            </a:extLst>
          </p:cNvPr>
          <p:cNvSpPr/>
          <p:nvPr/>
        </p:nvSpPr>
        <p:spPr>
          <a:xfrm>
            <a:off x="2595664" y="3297393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31B1AB33-F4C2-2764-4CC5-2A9940AD6F9C}"/>
              </a:ext>
            </a:extLst>
          </p:cNvPr>
          <p:cNvSpPr/>
          <p:nvPr/>
        </p:nvSpPr>
        <p:spPr>
          <a:xfrm>
            <a:off x="3303650" y="4787702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E0209CD1-1445-6775-D13A-50FC6E621E19}"/>
              </a:ext>
            </a:extLst>
          </p:cNvPr>
          <p:cNvSpPr/>
          <p:nvPr/>
        </p:nvSpPr>
        <p:spPr>
          <a:xfrm>
            <a:off x="1510569" y="3256558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F26A1316-5D32-0DFE-49F7-3DA0A92F9E3A}"/>
              </a:ext>
            </a:extLst>
          </p:cNvPr>
          <p:cNvSpPr/>
          <p:nvPr/>
        </p:nvSpPr>
        <p:spPr>
          <a:xfrm>
            <a:off x="3384613" y="3394698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49D16F29-B34D-35DD-0490-E022C330AD4D}"/>
              </a:ext>
            </a:extLst>
          </p:cNvPr>
          <p:cNvSpPr/>
          <p:nvPr/>
        </p:nvSpPr>
        <p:spPr>
          <a:xfrm>
            <a:off x="2295627" y="2994975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9F1BCEE-EEDF-B61E-15BD-DE9506658A4B}"/>
              </a:ext>
            </a:extLst>
          </p:cNvPr>
          <p:cNvSpPr/>
          <p:nvPr/>
        </p:nvSpPr>
        <p:spPr>
          <a:xfrm>
            <a:off x="3819627" y="2794949"/>
            <a:ext cx="116797" cy="116797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A158ED9-2B18-0ABF-4049-88AEE8BEDEB3}"/>
              </a:ext>
            </a:extLst>
          </p:cNvPr>
          <p:cNvSpPr txBox="1"/>
          <p:nvPr/>
        </p:nvSpPr>
        <p:spPr>
          <a:xfrm>
            <a:off x="5647388" y="3562557"/>
            <a:ext cx="5303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Benissimo,</a:t>
            </a:r>
          </a:p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abbiamo creato il nostro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grafo pesato non orientato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642627C3-6738-E51D-95F7-A41B04E61A62}"/>
              </a:ext>
            </a:extLst>
          </p:cNvPr>
          <p:cNvCxnSpPr>
            <a:cxnSpLocks/>
          </p:cNvCxnSpPr>
          <p:nvPr/>
        </p:nvCxnSpPr>
        <p:spPr>
          <a:xfrm>
            <a:off x="2108377" y="4330646"/>
            <a:ext cx="1245394" cy="51673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A1CB5CC9-D120-2371-B1B5-74EFA527311A}"/>
              </a:ext>
            </a:extLst>
          </p:cNvPr>
          <p:cNvCxnSpPr>
            <a:cxnSpLocks/>
          </p:cNvCxnSpPr>
          <p:nvPr/>
        </p:nvCxnSpPr>
        <p:spPr>
          <a:xfrm>
            <a:off x="2675114" y="3378146"/>
            <a:ext cx="750094" cy="73819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0136EFFC-D06E-A24C-116A-AC5B98AA6910}"/>
              </a:ext>
            </a:extLst>
          </p:cNvPr>
          <p:cNvCxnSpPr>
            <a:cxnSpLocks/>
          </p:cNvCxnSpPr>
          <p:nvPr/>
        </p:nvCxnSpPr>
        <p:spPr>
          <a:xfrm flipH="1">
            <a:off x="2129808" y="3378146"/>
            <a:ext cx="531019" cy="954881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C0ACECB1-4EEA-8A7C-5851-C183319F8502}"/>
              </a:ext>
            </a:extLst>
          </p:cNvPr>
          <p:cNvCxnSpPr>
            <a:cxnSpLocks/>
          </p:cNvCxnSpPr>
          <p:nvPr/>
        </p:nvCxnSpPr>
        <p:spPr>
          <a:xfrm>
            <a:off x="1565452" y="3316233"/>
            <a:ext cx="559594" cy="102155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EC268AD6-2424-6090-8EDF-9AFB4E087F12}"/>
              </a:ext>
            </a:extLst>
          </p:cNvPr>
          <p:cNvCxnSpPr>
            <a:cxnSpLocks/>
          </p:cNvCxnSpPr>
          <p:nvPr/>
        </p:nvCxnSpPr>
        <p:spPr>
          <a:xfrm flipH="1" flipV="1">
            <a:off x="2363171" y="3044771"/>
            <a:ext cx="273843" cy="28575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diritto 41">
            <a:extLst>
              <a:ext uri="{FF2B5EF4-FFF2-40B4-BE49-F238E27FC236}">
                <a16:creationId xmlns:a16="http://schemas.microsoft.com/office/drawing/2014/main" id="{37DAE196-2E4F-37B4-80A4-066922B737AE}"/>
              </a:ext>
            </a:extLst>
          </p:cNvPr>
          <p:cNvCxnSpPr>
            <a:cxnSpLocks/>
          </p:cNvCxnSpPr>
          <p:nvPr/>
        </p:nvCxnSpPr>
        <p:spPr>
          <a:xfrm flipV="1">
            <a:off x="3446639" y="2854271"/>
            <a:ext cx="426244" cy="6096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A844E18D-B547-9869-821E-A8F79E78ACC6}"/>
              </a:ext>
            </a:extLst>
          </p:cNvPr>
          <p:cNvCxnSpPr>
            <a:cxnSpLocks/>
          </p:cNvCxnSpPr>
          <p:nvPr/>
        </p:nvCxnSpPr>
        <p:spPr>
          <a:xfrm flipV="1">
            <a:off x="2144096" y="3456727"/>
            <a:ext cx="1297781" cy="876300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33008765-8995-433C-6B2B-31C2F06F51C5}"/>
              </a:ext>
            </a:extLst>
          </p:cNvPr>
          <p:cNvCxnSpPr>
            <a:cxnSpLocks/>
          </p:cNvCxnSpPr>
          <p:nvPr/>
        </p:nvCxnSpPr>
        <p:spPr>
          <a:xfrm flipH="1">
            <a:off x="1565452" y="3051915"/>
            <a:ext cx="759619" cy="242887"/>
          </a:xfrm>
          <a:prstGeom prst="line">
            <a:avLst/>
          </a:prstGeom>
          <a:ln w="1905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B239024-76B0-4223-0C30-6634A716019A}"/>
              </a:ext>
            </a:extLst>
          </p:cNvPr>
          <p:cNvSpPr txBox="1"/>
          <p:nvPr/>
        </p:nvSpPr>
        <p:spPr>
          <a:xfrm>
            <a:off x="2704242" y="3752860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60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16A688D-FA31-67DE-2E39-CA19A9EAE1C6}"/>
              </a:ext>
            </a:extLst>
          </p:cNvPr>
          <p:cNvSpPr txBox="1"/>
          <p:nvPr/>
        </p:nvSpPr>
        <p:spPr>
          <a:xfrm>
            <a:off x="2844245" y="3182779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50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F083B60-183C-4C5E-D7E2-D123129AA678}"/>
              </a:ext>
            </a:extLst>
          </p:cNvPr>
          <p:cNvSpPr txBox="1"/>
          <p:nvPr/>
        </p:nvSpPr>
        <p:spPr>
          <a:xfrm>
            <a:off x="2358786" y="3028890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20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8A0F4B9-CD7A-5DA5-3800-84EB3F0904DB}"/>
              </a:ext>
            </a:extLst>
          </p:cNvPr>
          <p:cNvSpPr txBox="1"/>
          <p:nvPr/>
        </p:nvSpPr>
        <p:spPr>
          <a:xfrm>
            <a:off x="1659652" y="2944521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30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FE601325-21A3-CCF7-BF6C-12D1433EE9EF}"/>
              </a:ext>
            </a:extLst>
          </p:cNvPr>
          <p:cNvSpPr txBox="1"/>
          <p:nvPr/>
        </p:nvSpPr>
        <p:spPr>
          <a:xfrm>
            <a:off x="1600014" y="3530798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70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402C07C2-892E-8ED3-7007-DF17F478F056}"/>
              </a:ext>
            </a:extLst>
          </p:cNvPr>
          <p:cNvSpPr txBox="1"/>
          <p:nvPr/>
        </p:nvSpPr>
        <p:spPr>
          <a:xfrm>
            <a:off x="2593284" y="4415669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55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1BB4F0E2-36CD-43B9-2DA9-DE4186C3720F}"/>
              </a:ext>
            </a:extLst>
          </p:cNvPr>
          <p:cNvSpPr txBox="1"/>
          <p:nvPr/>
        </p:nvSpPr>
        <p:spPr>
          <a:xfrm>
            <a:off x="3498626" y="3022230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40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B3B2E24C-D79C-6ABC-BFC9-056011E02DCC}"/>
              </a:ext>
            </a:extLst>
          </p:cNvPr>
          <p:cNvSpPr txBox="1"/>
          <p:nvPr/>
        </p:nvSpPr>
        <p:spPr>
          <a:xfrm>
            <a:off x="2078090" y="3547929"/>
            <a:ext cx="570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>
                <a:solidFill>
                  <a:schemeClr val="bg1"/>
                </a:solidFill>
                <a:latin typeface="Comic Sans MS" panose="030F0702030302020204" pitchFamily="66" charset="0"/>
              </a:rPr>
              <a:t>65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76A3CC5A-5148-30D2-C563-8A27E821FCCD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IL GRAFO</a:t>
            </a:r>
          </a:p>
        </p:txBody>
      </p:sp>
    </p:spTree>
    <p:extLst>
      <p:ext uri="{BB962C8B-B14F-4D97-AF65-F5344CB8AC3E}">
        <p14:creationId xmlns:p14="http://schemas.microsoft.com/office/powerpoint/2010/main" val="129181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63B6306-E03C-076A-E6EE-A398193E6A94}"/>
              </a:ext>
            </a:extLst>
          </p:cNvPr>
          <p:cNvSpPr txBox="1"/>
          <p:nvPr/>
        </p:nvSpPr>
        <p:spPr>
          <a:xfrm>
            <a:off x="811015" y="-125945"/>
            <a:ext cx="11204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>
                <a:solidFill>
                  <a:srgbClr val="FF0074"/>
                </a:solidFill>
                <a:latin typeface="Amasis MT Pro" panose="02040504050005020304" pitchFamily="18" charset="0"/>
              </a:rPr>
              <a:t>TIPOLOGIE DI GRAFI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A947EF-5D71-487F-2D91-DC10001AC850}"/>
              </a:ext>
            </a:extLst>
          </p:cNvPr>
          <p:cNvCxnSpPr>
            <a:cxnSpLocks/>
          </p:cNvCxnSpPr>
          <p:nvPr/>
        </p:nvCxnSpPr>
        <p:spPr>
          <a:xfrm>
            <a:off x="6096000" y="1682433"/>
            <a:ext cx="0" cy="4647586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6DE840B-744F-26D4-CF55-62C5FBA0DA94}"/>
              </a:ext>
            </a:extLst>
          </p:cNvPr>
          <p:cNvCxnSpPr>
            <a:cxnSpLocks/>
          </p:cNvCxnSpPr>
          <p:nvPr/>
        </p:nvCxnSpPr>
        <p:spPr>
          <a:xfrm>
            <a:off x="1168894" y="4034334"/>
            <a:ext cx="9854213" cy="0"/>
          </a:xfrm>
          <a:prstGeom prst="line">
            <a:avLst/>
          </a:prstGeom>
          <a:ln w="38100">
            <a:solidFill>
              <a:srgbClr val="278E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503E9A70-0369-113A-BD25-17636AECD49D}"/>
              </a:ext>
            </a:extLst>
          </p:cNvPr>
          <p:cNvSpPr/>
          <p:nvPr/>
        </p:nvSpPr>
        <p:spPr>
          <a:xfrm rot="10800000" flipV="1">
            <a:off x="1631229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18B2A827-E1BE-09B7-6341-E0ADB5325567}"/>
              </a:ext>
            </a:extLst>
          </p:cNvPr>
          <p:cNvSpPr txBox="1"/>
          <p:nvPr/>
        </p:nvSpPr>
        <p:spPr>
          <a:xfrm>
            <a:off x="2424978" y="1537105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completo</a:t>
            </a:r>
          </a:p>
        </p:txBody>
      </p:sp>
      <p:sp>
        <p:nvSpPr>
          <p:cNvPr id="40" name="Rettangolo con angoli arrotondati 39">
            <a:extLst>
              <a:ext uri="{FF2B5EF4-FFF2-40B4-BE49-F238E27FC236}">
                <a16:creationId xmlns:a16="http://schemas.microsoft.com/office/drawing/2014/main" id="{D9F87716-DF26-C8FC-C8C5-52E16589D57F}"/>
              </a:ext>
            </a:extLst>
          </p:cNvPr>
          <p:cNvSpPr/>
          <p:nvPr/>
        </p:nvSpPr>
        <p:spPr>
          <a:xfrm rot="10800000" flipV="1">
            <a:off x="6911614" y="153549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C33C837-8B2B-D22A-93F2-5F8DB4ECD6E4}"/>
              </a:ext>
            </a:extLst>
          </p:cNvPr>
          <p:cNvSpPr txBox="1"/>
          <p:nvPr/>
        </p:nvSpPr>
        <p:spPr>
          <a:xfrm>
            <a:off x="7705363" y="1537105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disconnesso</a:t>
            </a:r>
          </a:p>
        </p:txBody>
      </p:sp>
      <p:sp>
        <p:nvSpPr>
          <p:cNvPr id="43" name="Rettangolo con angoli arrotondati 42">
            <a:extLst>
              <a:ext uri="{FF2B5EF4-FFF2-40B4-BE49-F238E27FC236}">
                <a16:creationId xmlns:a16="http://schemas.microsoft.com/office/drawing/2014/main" id="{AD963496-59C1-ACAE-E69B-2ADDEDFF914E}"/>
              </a:ext>
            </a:extLst>
          </p:cNvPr>
          <p:cNvSpPr/>
          <p:nvPr/>
        </p:nvSpPr>
        <p:spPr>
          <a:xfrm rot="10800000" flipV="1">
            <a:off x="6911614" y="437938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ED56074B-A149-27AF-BA07-D7A0D8B7A25E}"/>
              </a:ext>
            </a:extLst>
          </p:cNvPr>
          <p:cNvSpPr txBox="1"/>
          <p:nvPr/>
        </p:nvSpPr>
        <p:spPr>
          <a:xfrm>
            <a:off x="7705363" y="4380995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regolare</a:t>
            </a:r>
          </a:p>
        </p:txBody>
      </p:sp>
      <p:sp>
        <p:nvSpPr>
          <p:cNvPr id="46" name="Rettangolo con angoli arrotondati 45">
            <a:extLst>
              <a:ext uri="{FF2B5EF4-FFF2-40B4-BE49-F238E27FC236}">
                <a16:creationId xmlns:a16="http://schemas.microsoft.com/office/drawing/2014/main" id="{430F3E9B-AB48-0C18-9F4D-126760FB76AD}"/>
              </a:ext>
            </a:extLst>
          </p:cNvPr>
          <p:cNvSpPr/>
          <p:nvPr/>
        </p:nvSpPr>
        <p:spPr>
          <a:xfrm rot="10800000" flipV="1">
            <a:off x="1631228" y="4379389"/>
            <a:ext cx="3845707" cy="37093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6CF2A106-C31D-8330-AEA7-9DDCC17666CB}"/>
              </a:ext>
            </a:extLst>
          </p:cNvPr>
          <p:cNvSpPr txBox="1"/>
          <p:nvPr/>
        </p:nvSpPr>
        <p:spPr>
          <a:xfrm>
            <a:off x="2424977" y="4380995"/>
            <a:ext cx="22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Grafo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planare</a:t>
            </a:r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04B61607-66AC-88F4-8EAC-62E089F6FCF8}"/>
              </a:ext>
            </a:extLst>
          </p:cNvPr>
          <p:cNvSpPr/>
          <p:nvPr/>
        </p:nvSpPr>
        <p:spPr>
          <a:xfrm>
            <a:off x="2728011" y="3231191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60E870BD-6B6A-A078-39AE-EDC6BE5D5E28}"/>
              </a:ext>
            </a:extLst>
          </p:cNvPr>
          <p:cNvSpPr/>
          <p:nvPr/>
        </p:nvSpPr>
        <p:spPr>
          <a:xfrm>
            <a:off x="3710468" y="2064338"/>
            <a:ext cx="2275788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4" name="Rettangolo con angoli arrotondati 53">
            <a:extLst>
              <a:ext uri="{FF2B5EF4-FFF2-40B4-BE49-F238E27FC236}">
                <a16:creationId xmlns:a16="http://schemas.microsoft.com/office/drawing/2014/main" id="{C55BB107-3F31-2B64-E39E-3901DF484425}"/>
              </a:ext>
            </a:extLst>
          </p:cNvPr>
          <p:cNvSpPr/>
          <p:nvPr/>
        </p:nvSpPr>
        <p:spPr>
          <a:xfrm>
            <a:off x="8839684" y="2064338"/>
            <a:ext cx="2275788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Rettangolo con angoli arrotondati 54">
            <a:extLst>
              <a:ext uri="{FF2B5EF4-FFF2-40B4-BE49-F238E27FC236}">
                <a16:creationId xmlns:a16="http://schemas.microsoft.com/office/drawing/2014/main" id="{893E10F1-1CB4-99D1-E196-7E54D61A23D5}"/>
              </a:ext>
            </a:extLst>
          </p:cNvPr>
          <p:cNvSpPr/>
          <p:nvPr/>
        </p:nvSpPr>
        <p:spPr>
          <a:xfrm>
            <a:off x="8834467" y="4883606"/>
            <a:ext cx="2275788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" name="Rettangolo con angoli arrotondati 55">
            <a:extLst>
              <a:ext uri="{FF2B5EF4-FFF2-40B4-BE49-F238E27FC236}">
                <a16:creationId xmlns:a16="http://schemas.microsoft.com/office/drawing/2014/main" id="{A91B17B5-EAE0-C48F-8F7C-8BD5AF2E1A7B}"/>
              </a:ext>
            </a:extLst>
          </p:cNvPr>
          <p:cNvSpPr/>
          <p:nvPr/>
        </p:nvSpPr>
        <p:spPr>
          <a:xfrm>
            <a:off x="3619413" y="4911330"/>
            <a:ext cx="2275788" cy="1792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40D996A1-F3AA-D48C-D719-E405F301CECB}"/>
              </a:ext>
            </a:extLst>
          </p:cNvPr>
          <p:cNvSpPr/>
          <p:nvPr/>
        </p:nvSpPr>
        <p:spPr>
          <a:xfrm>
            <a:off x="1467574" y="321607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72B6FE11-B65C-6686-2C00-64476F1F99AD}"/>
              </a:ext>
            </a:extLst>
          </p:cNvPr>
          <p:cNvSpPr/>
          <p:nvPr/>
        </p:nvSpPr>
        <p:spPr>
          <a:xfrm>
            <a:off x="2728011" y="217834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2FE8B0F3-DC4C-FD12-2057-EEBE223395D0}"/>
              </a:ext>
            </a:extLst>
          </p:cNvPr>
          <p:cNvSpPr/>
          <p:nvPr/>
        </p:nvSpPr>
        <p:spPr>
          <a:xfrm>
            <a:off x="1467574" y="217834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634D1151-4CE6-6FBE-7125-FFE512FFA790}"/>
              </a:ext>
            </a:extLst>
          </p:cNvPr>
          <p:cNvCxnSpPr>
            <a:cxnSpLocks/>
          </p:cNvCxnSpPr>
          <p:nvPr/>
        </p:nvCxnSpPr>
        <p:spPr>
          <a:xfrm>
            <a:off x="1730261" y="2395538"/>
            <a:ext cx="1195388" cy="9525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diritto 62">
            <a:extLst>
              <a:ext uri="{FF2B5EF4-FFF2-40B4-BE49-F238E27FC236}">
                <a16:creationId xmlns:a16="http://schemas.microsoft.com/office/drawing/2014/main" id="{FB545525-9E68-1C51-169E-90B491575345}"/>
              </a:ext>
            </a:extLst>
          </p:cNvPr>
          <p:cNvCxnSpPr>
            <a:cxnSpLocks/>
          </p:cNvCxnSpPr>
          <p:nvPr/>
        </p:nvCxnSpPr>
        <p:spPr>
          <a:xfrm>
            <a:off x="1663586" y="2386013"/>
            <a:ext cx="1252538" cy="11001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diritto 65">
            <a:extLst>
              <a:ext uri="{FF2B5EF4-FFF2-40B4-BE49-F238E27FC236}">
                <a16:creationId xmlns:a16="http://schemas.microsoft.com/office/drawing/2014/main" id="{E2EDFBC8-73E0-6975-F8F9-67CCE1E2C1E5}"/>
              </a:ext>
            </a:extLst>
          </p:cNvPr>
          <p:cNvCxnSpPr>
            <a:cxnSpLocks/>
          </p:cNvCxnSpPr>
          <p:nvPr/>
        </p:nvCxnSpPr>
        <p:spPr>
          <a:xfrm>
            <a:off x="1663586" y="2386013"/>
            <a:ext cx="14288" cy="104298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diritto 70">
            <a:extLst>
              <a:ext uri="{FF2B5EF4-FFF2-40B4-BE49-F238E27FC236}">
                <a16:creationId xmlns:a16="http://schemas.microsoft.com/office/drawing/2014/main" id="{9857BE1D-2CBF-CAB7-9D41-266F6CF87973}"/>
              </a:ext>
            </a:extLst>
          </p:cNvPr>
          <p:cNvCxnSpPr>
            <a:cxnSpLocks/>
          </p:cNvCxnSpPr>
          <p:nvPr/>
        </p:nvCxnSpPr>
        <p:spPr>
          <a:xfrm flipV="1">
            <a:off x="1730261" y="2405063"/>
            <a:ext cx="1195388" cy="10239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ttore diritto 73">
            <a:extLst>
              <a:ext uri="{FF2B5EF4-FFF2-40B4-BE49-F238E27FC236}">
                <a16:creationId xmlns:a16="http://schemas.microsoft.com/office/drawing/2014/main" id="{2586E2A8-1C54-02BE-56A8-30B3555D7EE4}"/>
              </a:ext>
            </a:extLst>
          </p:cNvPr>
          <p:cNvCxnSpPr>
            <a:cxnSpLocks/>
          </p:cNvCxnSpPr>
          <p:nvPr/>
        </p:nvCxnSpPr>
        <p:spPr>
          <a:xfrm>
            <a:off x="1677874" y="3429000"/>
            <a:ext cx="1247775" cy="0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ttore diritto 76">
            <a:extLst>
              <a:ext uri="{FF2B5EF4-FFF2-40B4-BE49-F238E27FC236}">
                <a16:creationId xmlns:a16="http://schemas.microsoft.com/office/drawing/2014/main" id="{B4938D8E-5FCB-E65F-9324-164B833FF8A6}"/>
              </a:ext>
            </a:extLst>
          </p:cNvPr>
          <p:cNvCxnSpPr>
            <a:cxnSpLocks/>
          </p:cNvCxnSpPr>
          <p:nvPr/>
        </p:nvCxnSpPr>
        <p:spPr>
          <a:xfrm>
            <a:off x="2925649" y="2386013"/>
            <a:ext cx="0" cy="11001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asellaDiTesto 81">
            <a:extLst>
              <a:ext uri="{FF2B5EF4-FFF2-40B4-BE49-F238E27FC236}">
                <a16:creationId xmlns:a16="http://schemas.microsoft.com/office/drawing/2014/main" id="{1825BE3C-3742-02A3-1F11-C6FAAC3ED609}"/>
              </a:ext>
            </a:extLst>
          </p:cNvPr>
          <p:cNvSpPr txBox="1"/>
          <p:nvPr/>
        </p:nvSpPr>
        <p:spPr>
          <a:xfrm>
            <a:off x="3933240" y="2499036"/>
            <a:ext cx="187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Ogni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è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collegato a tutti gli altri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F1953BAC-AF0D-D889-184B-6AE922B7032E}"/>
              </a:ext>
            </a:extLst>
          </p:cNvPr>
          <p:cNvSpPr txBox="1"/>
          <p:nvPr/>
        </p:nvSpPr>
        <p:spPr>
          <a:xfrm>
            <a:off x="9038628" y="2217635"/>
            <a:ext cx="1877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Esistono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che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non sono collegati tra loro da alcun arco.</a:t>
            </a:r>
          </a:p>
        </p:txBody>
      </p:sp>
      <p:sp>
        <p:nvSpPr>
          <p:cNvPr id="93" name="Ovale 92">
            <a:extLst>
              <a:ext uri="{FF2B5EF4-FFF2-40B4-BE49-F238E27FC236}">
                <a16:creationId xmlns:a16="http://schemas.microsoft.com/office/drawing/2014/main" id="{BDF5BF2F-7FBE-5FB4-8839-AEDAAAF4B726}"/>
              </a:ext>
            </a:extLst>
          </p:cNvPr>
          <p:cNvSpPr/>
          <p:nvPr/>
        </p:nvSpPr>
        <p:spPr>
          <a:xfrm>
            <a:off x="7819628" y="3299799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4" name="Ovale 93">
            <a:extLst>
              <a:ext uri="{FF2B5EF4-FFF2-40B4-BE49-F238E27FC236}">
                <a16:creationId xmlns:a16="http://schemas.microsoft.com/office/drawing/2014/main" id="{B0025FDD-AB12-25C6-A02C-BB2158340675}"/>
              </a:ext>
            </a:extLst>
          </p:cNvPr>
          <p:cNvSpPr/>
          <p:nvPr/>
        </p:nvSpPr>
        <p:spPr>
          <a:xfrm>
            <a:off x="6559191" y="3284687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Ovale 94">
            <a:extLst>
              <a:ext uri="{FF2B5EF4-FFF2-40B4-BE49-F238E27FC236}">
                <a16:creationId xmlns:a16="http://schemas.microsoft.com/office/drawing/2014/main" id="{B66612E3-5D65-4EF4-42B2-FDF1113F6C41}"/>
              </a:ext>
            </a:extLst>
          </p:cNvPr>
          <p:cNvSpPr/>
          <p:nvPr/>
        </p:nvSpPr>
        <p:spPr>
          <a:xfrm>
            <a:off x="7819628" y="2246957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6" name="Ovale 95">
            <a:extLst>
              <a:ext uri="{FF2B5EF4-FFF2-40B4-BE49-F238E27FC236}">
                <a16:creationId xmlns:a16="http://schemas.microsoft.com/office/drawing/2014/main" id="{CD622B84-2B52-EEE8-9FF3-630F622D8B95}"/>
              </a:ext>
            </a:extLst>
          </p:cNvPr>
          <p:cNvSpPr/>
          <p:nvPr/>
        </p:nvSpPr>
        <p:spPr>
          <a:xfrm>
            <a:off x="6559191" y="2246957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98" name="Connettore diritto 97">
            <a:extLst>
              <a:ext uri="{FF2B5EF4-FFF2-40B4-BE49-F238E27FC236}">
                <a16:creationId xmlns:a16="http://schemas.microsoft.com/office/drawing/2014/main" id="{3CCA361A-2895-D239-EEAF-E4E5DFD7B1E3}"/>
              </a:ext>
            </a:extLst>
          </p:cNvPr>
          <p:cNvCxnSpPr>
            <a:cxnSpLocks/>
          </p:cNvCxnSpPr>
          <p:nvPr/>
        </p:nvCxnSpPr>
        <p:spPr>
          <a:xfrm>
            <a:off x="6755203" y="2454621"/>
            <a:ext cx="1252538" cy="11001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ttore diritto 98">
            <a:extLst>
              <a:ext uri="{FF2B5EF4-FFF2-40B4-BE49-F238E27FC236}">
                <a16:creationId xmlns:a16="http://schemas.microsoft.com/office/drawing/2014/main" id="{2A2B175E-F7CC-1D72-DA53-9EA6DBF5DD38}"/>
              </a:ext>
            </a:extLst>
          </p:cNvPr>
          <p:cNvCxnSpPr>
            <a:cxnSpLocks/>
          </p:cNvCxnSpPr>
          <p:nvPr/>
        </p:nvCxnSpPr>
        <p:spPr>
          <a:xfrm>
            <a:off x="6755203" y="2454621"/>
            <a:ext cx="14288" cy="104298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ttore diritto 100">
            <a:extLst>
              <a:ext uri="{FF2B5EF4-FFF2-40B4-BE49-F238E27FC236}">
                <a16:creationId xmlns:a16="http://schemas.microsoft.com/office/drawing/2014/main" id="{39557281-1EF1-3352-84AC-AE1B20338B76}"/>
              </a:ext>
            </a:extLst>
          </p:cNvPr>
          <p:cNvCxnSpPr>
            <a:cxnSpLocks/>
          </p:cNvCxnSpPr>
          <p:nvPr/>
        </p:nvCxnSpPr>
        <p:spPr>
          <a:xfrm>
            <a:off x="6769491" y="3497608"/>
            <a:ext cx="1247775" cy="0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Ovale 132">
            <a:extLst>
              <a:ext uri="{FF2B5EF4-FFF2-40B4-BE49-F238E27FC236}">
                <a16:creationId xmlns:a16="http://schemas.microsoft.com/office/drawing/2014/main" id="{5F3DE550-1B31-BB26-31B4-7C7FC8E89217}"/>
              </a:ext>
            </a:extLst>
          </p:cNvPr>
          <p:cNvSpPr/>
          <p:nvPr/>
        </p:nvSpPr>
        <p:spPr>
          <a:xfrm>
            <a:off x="2728011" y="6094130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4" name="Ovale 133">
            <a:extLst>
              <a:ext uri="{FF2B5EF4-FFF2-40B4-BE49-F238E27FC236}">
                <a16:creationId xmlns:a16="http://schemas.microsoft.com/office/drawing/2014/main" id="{1AB945E6-4B31-9A7E-35BD-E9C6299862F8}"/>
              </a:ext>
            </a:extLst>
          </p:cNvPr>
          <p:cNvSpPr/>
          <p:nvPr/>
        </p:nvSpPr>
        <p:spPr>
          <a:xfrm>
            <a:off x="1467574" y="607901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5" name="Ovale 134">
            <a:extLst>
              <a:ext uri="{FF2B5EF4-FFF2-40B4-BE49-F238E27FC236}">
                <a16:creationId xmlns:a16="http://schemas.microsoft.com/office/drawing/2014/main" id="{CD4F5B62-B3F5-CE00-4570-F2BCB5F859EC}"/>
              </a:ext>
            </a:extLst>
          </p:cNvPr>
          <p:cNvSpPr/>
          <p:nvPr/>
        </p:nvSpPr>
        <p:spPr>
          <a:xfrm>
            <a:off x="2728011" y="504128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6" name="Ovale 135">
            <a:extLst>
              <a:ext uri="{FF2B5EF4-FFF2-40B4-BE49-F238E27FC236}">
                <a16:creationId xmlns:a16="http://schemas.microsoft.com/office/drawing/2014/main" id="{E74577AF-F4CB-331D-C9CC-2EE17EB12113}"/>
              </a:ext>
            </a:extLst>
          </p:cNvPr>
          <p:cNvSpPr/>
          <p:nvPr/>
        </p:nvSpPr>
        <p:spPr>
          <a:xfrm>
            <a:off x="1467574" y="504128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37" name="Connettore diritto 136">
            <a:extLst>
              <a:ext uri="{FF2B5EF4-FFF2-40B4-BE49-F238E27FC236}">
                <a16:creationId xmlns:a16="http://schemas.microsoft.com/office/drawing/2014/main" id="{FE4C12E5-906C-50A7-C98F-05EB5030F65E}"/>
              </a:ext>
            </a:extLst>
          </p:cNvPr>
          <p:cNvCxnSpPr>
            <a:cxnSpLocks/>
          </p:cNvCxnSpPr>
          <p:nvPr/>
        </p:nvCxnSpPr>
        <p:spPr>
          <a:xfrm>
            <a:off x="1730261" y="5258477"/>
            <a:ext cx="1195388" cy="9525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ttore diritto 138">
            <a:extLst>
              <a:ext uri="{FF2B5EF4-FFF2-40B4-BE49-F238E27FC236}">
                <a16:creationId xmlns:a16="http://schemas.microsoft.com/office/drawing/2014/main" id="{FD395725-4280-6C8D-17A2-D79AC39BA02C}"/>
              </a:ext>
            </a:extLst>
          </p:cNvPr>
          <p:cNvCxnSpPr>
            <a:cxnSpLocks/>
          </p:cNvCxnSpPr>
          <p:nvPr/>
        </p:nvCxnSpPr>
        <p:spPr>
          <a:xfrm>
            <a:off x="1663586" y="5248952"/>
            <a:ext cx="14288" cy="104298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nettore diritto 139">
            <a:extLst>
              <a:ext uri="{FF2B5EF4-FFF2-40B4-BE49-F238E27FC236}">
                <a16:creationId xmlns:a16="http://schemas.microsoft.com/office/drawing/2014/main" id="{2A05EB56-516F-2643-A7FC-9CD30B525CC1}"/>
              </a:ext>
            </a:extLst>
          </p:cNvPr>
          <p:cNvCxnSpPr>
            <a:cxnSpLocks/>
          </p:cNvCxnSpPr>
          <p:nvPr/>
        </p:nvCxnSpPr>
        <p:spPr>
          <a:xfrm flipV="1">
            <a:off x="1730261" y="5268002"/>
            <a:ext cx="1195388" cy="10239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nettore diritto 140">
            <a:extLst>
              <a:ext uri="{FF2B5EF4-FFF2-40B4-BE49-F238E27FC236}">
                <a16:creationId xmlns:a16="http://schemas.microsoft.com/office/drawing/2014/main" id="{DF6F692C-5D18-C218-E364-743C1943BA33}"/>
              </a:ext>
            </a:extLst>
          </p:cNvPr>
          <p:cNvCxnSpPr>
            <a:cxnSpLocks/>
          </p:cNvCxnSpPr>
          <p:nvPr/>
        </p:nvCxnSpPr>
        <p:spPr>
          <a:xfrm>
            <a:off x="1677874" y="6291939"/>
            <a:ext cx="1247775" cy="0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ttore diritto 141">
            <a:extLst>
              <a:ext uri="{FF2B5EF4-FFF2-40B4-BE49-F238E27FC236}">
                <a16:creationId xmlns:a16="http://schemas.microsoft.com/office/drawing/2014/main" id="{A65CECF4-5C00-42B6-4FB5-55ED27D53266}"/>
              </a:ext>
            </a:extLst>
          </p:cNvPr>
          <p:cNvCxnSpPr>
            <a:cxnSpLocks/>
          </p:cNvCxnSpPr>
          <p:nvPr/>
        </p:nvCxnSpPr>
        <p:spPr>
          <a:xfrm>
            <a:off x="2925649" y="5248952"/>
            <a:ext cx="0" cy="11001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CasellaDiTesto 142">
            <a:extLst>
              <a:ext uri="{FF2B5EF4-FFF2-40B4-BE49-F238E27FC236}">
                <a16:creationId xmlns:a16="http://schemas.microsoft.com/office/drawing/2014/main" id="{F320F689-1CB9-D2F8-A111-97F66761A073}"/>
              </a:ext>
            </a:extLst>
          </p:cNvPr>
          <p:cNvSpPr txBox="1"/>
          <p:nvPr/>
        </p:nvSpPr>
        <p:spPr>
          <a:xfrm>
            <a:off x="3818357" y="5060279"/>
            <a:ext cx="1877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Può essere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disegnato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su un piano </a:t>
            </a:r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senza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che i suoi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archi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si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intersechino</a:t>
            </a:r>
          </a:p>
        </p:txBody>
      </p:sp>
      <p:sp>
        <p:nvSpPr>
          <p:cNvPr id="144" name="CasellaDiTesto 143">
            <a:extLst>
              <a:ext uri="{FF2B5EF4-FFF2-40B4-BE49-F238E27FC236}">
                <a16:creationId xmlns:a16="http://schemas.microsoft.com/office/drawing/2014/main" id="{A5EE3E38-4311-18EB-90E1-69721A5DF4E5}"/>
              </a:ext>
            </a:extLst>
          </p:cNvPr>
          <p:cNvSpPr txBox="1"/>
          <p:nvPr/>
        </p:nvSpPr>
        <p:spPr>
          <a:xfrm>
            <a:off x="9038628" y="5069029"/>
            <a:ext cx="1877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rgbClr val="00B050"/>
                </a:solidFill>
                <a:latin typeface="Comic Sans MS" panose="030F0702030302020204" pitchFamily="66" charset="0"/>
              </a:rPr>
              <a:t>Tutti 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nodi</a:t>
            </a:r>
            <a:r>
              <a:rPr lang="it-IT">
                <a:solidFill>
                  <a:schemeClr val="bg1"/>
                </a:solidFill>
                <a:latin typeface="Comic Sans MS" panose="030F0702030302020204" pitchFamily="66" charset="0"/>
              </a:rPr>
              <a:t> hanno lo stesso numero di archi incidenti, ossia lo </a:t>
            </a:r>
            <a:r>
              <a:rPr lang="it-IT">
                <a:solidFill>
                  <a:srgbClr val="FF0074"/>
                </a:solidFill>
                <a:latin typeface="Comic Sans MS" panose="030F0702030302020204" pitchFamily="66" charset="0"/>
              </a:rPr>
              <a:t>stesso grado</a:t>
            </a:r>
          </a:p>
        </p:txBody>
      </p:sp>
      <p:sp>
        <p:nvSpPr>
          <p:cNvPr id="145" name="Ovale 144">
            <a:extLst>
              <a:ext uri="{FF2B5EF4-FFF2-40B4-BE49-F238E27FC236}">
                <a16:creationId xmlns:a16="http://schemas.microsoft.com/office/drawing/2014/main" id="{13175DA6-61CB-A60C-A9C3-45F0F16A6D9B}"/>
              </a:ext>
            </a:extLst>
          </p:cNvPr>
          <p:cNvSpPr/>
          <p:nvPr/>
        </p:nvSpPr>
        <p:spPr>
          <a:xfrm>
            <a:off x="7819628" y="6079018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6" name="Ovale 145">
            <a:extLst>
              <a:ext uri="{FF2B5EF4-FFF2-40B4-BE49-F238E27FC236}">
                <a16:creationId xmlns:a16="http://schemas.microsoft.com/office/drawing/2014/main" id="{11AAED94-D3B6-CA68-87E6-987AE44F1CDE}"/>
              </a:ext>
            </a:extLst>
          </p:cNvPr>
          <p:cNvSpPr/>
          <p:nvPr/>
        </p:nvSpPr>
        <p:spPr>
          <a:xfrm>
            <a:off x="6559191" y="6063906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7" name="Ovale 146">
            <a:extLst>
              <a:ext uri="{FF2B5EF4-FFF2-40B4-BE49-F238E27FC236}">
                <a16:creationId xmlns:a16="http://schemas.microsoft.com/office/drawing/2014/main" id="{2A63F469-7AEA-B5F2-B08F-7F65E57D40AC}"/>
              </a:ext>
            </a:extLst>
          </p:cNvPr>
          <p:cNvSpPr/>
          <p:nvPr/>
        </p:nvSpPr>
        <p:spPr>
          <a:xfrm>
            <a:off x="7819628" y="5026176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8" name="Ovale 147">
            <a:extLst>
              <a:ext uri="{FF2B5EF4-FFF2-40B4-BE49-F238E27FC236}">
                <a16:creationId xmlns:a16="http://schemas.microsoft.com/office/drawing/2014/main" id="{623ED423-DABE-62AE-16F9-9D3EF60597E5}"/>
              </a:ext>
            </a:extLst>
          </p:cNvPr>
          <p:cNvSpPr/>
          <p:nvPr/>
        </p:nvSpPr>
        <p:spPr>
          <a:xfrm>
            <a:off x="6559191" y="5026176"/>
            <a:ext cx="420411" cy="420411"/>
          </a:xfrm>
          <a:prstGeom prst="ellipse">
            <a:avLst/>
          </a:prstGeom>
          <a:solidFill>
            <a:srgbClr val="FF00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49" name="Connettore diritto 148">
            <a:extLst>
              <a:ext uri="{FF2B5EF4-FFF2-40B4-BE49-F238E27FC236}">
                <a16:creationId xmlns:a16="http://schemas.microsoft.com/office/drawing/2014/main" id="{1CA71EA5-AF70-5B09-4F2B-5EB229054765}"/>
              </a:ext>
            </a:extLst>
          </p:cNvPr>
          <p:cNvCxnSpPr>
            <a:cxnSpLocks/>
          </p:cNvCxnSpPr>
          <p:nvPr/>
        </p:nvCxnSpPr>
        <p:spPr>
          <a:xfrm>
            <a:off x="6821878" y="5243365"/>
            <a:ext cx="1195388" cy="9525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ttore diritto 149">
            <a:extLst>
              <a:ext uri="{FF2B5EF4-FFF2-40B4-BE49-F238E27FC236}">
                <a16:creationId xmlns:a16="http://schemas.microsoft.com/office/drawing/2014/main" id="{99CEC6E2-3CA0-B903-54F4-EEFFDFDAFC90}"/>
              </a:ext>
            </a:extLst>
          </p:cNvPr>
          <p:cNvCxnSpPr>
            <a:cxnSpLocks/>
          </p:cNvCxnSpPr>
          <p:nvPr/>
        </p:nvCxnSpPr>
        <p:spPr>
          <a:xfrm>
            <a:off x="6755203" y="5233840"/>
            <a:ext cx="14288" cy="104298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onnettore diritto 150">
            <a:extLst>
              <a:ext uri="{FF2B5EF4-FFF2-40B4-BE49-F238E27FC236}">
                <a16:creationId xmlns:a16="http://schemas.microsoft.com/office/drawing/2014/main" id="{2843E875-3DDD-D29C-BEE5-26781F3F2D0F}"/>
              </a:ext>
            </a:extLst>
          </p:cNvPr>
          <p:cNvCxnSpPr>
            <a:cxnSpLocks/>
          </p:cNvCxnSpPr>
          <p:nvPr/>
        </p:nvCxnSpPr>
        <p:spPr>
          <a:xfrm>
            <a:off x="6769491" y="6276827"/>
            <a:ext cx="1247775" cy="0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ttore diritto 151">
            <a:extLst>
              <a:ext uri="{FF2B5EF4-FFF2-40B4-BE49-F238E27FC236}">
                <a16:creationId xmlns:a16="http://schemas.microsoft.com/office/drawing/2014/main" id="{0157C48F-1B80-2CD7-DE59-F91717BE9323}"/>
              </a:ext>
            </a:extLst>
          </p:cNvPr>
          <p:cNvCxnSpPr>
            <a:cxnSpLocks/>
          </p:cNvCxnSpPr>
          <p:nvPr/>
        </p:nvCxnSpPr>
        <p:spPr>
          <a:xfrm>
            <a:off x="8017266" y="5233840"/>
            <a:ext cx="0" cy="1100137"/>
          </a:xfrm>
          <a:prstGeom prst="line">
            <a:avLst/>
          </a:prstGeom>
          <a:ln w="76200">
            <a:solidFill>
              <a:srgbClr val="FF00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1922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1410</Words>
  <Application>Microsoft Office PowerPoint</Application>
  <PresentationFormat>Widescreen</PresentationFormat>
  <Paragraphs>420</Paragraphs>
  <Slides>20</Slides>
  <Notes>1</Notes>
  <HiddenSlides>3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8" baseType="lpstr">
      <vt:lpstr>Amasis MT Pro</vt:lpstr>
      <vt:lpstr>-apple-system</vt:lpstr>
      <vt:lpstr>Aptos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</cp:revision>
  <dcterms:created xsi:type="dcterms:W3CDTF">2023-09-14T11:34:11Z</dcterms:created>
  <dcterms:modified xsi:type="dcterms:W3CDTF">2024-10-25T21:34:52Z</dcterms:modified>
</cp:coreProperties>
</file>